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288" r:id="rId68"/>
    <p:sldId id="289" r:id="rId69"/>
    <p:sldId id="287" r:id="rId70"/>
    <p:sldId id="290" r:id="rId71"/>
    <p:sldId id="291" r:id="rId72"/>
    <p:sldId id="292" r:id="rId73"/>
    <p:sldId id="293" r:id="rId74"/>
    <p:sldId id="294" r:id="rId75"/>
    <p:sldId id="295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9" r:id="rId105"/>
    <p:sldId id="370" r:id="rId106"/>
    <p:sldId id="371" r:id="rId107"/>
    <p:sldId id="372" r:id="rId108"/>
    <p:sldId id="368" r:id="rId109"/>
    <p:sldId id="373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6"/>
    <p:restoredTop sz="94681"/>
  </p:normalViewPr>
  <p:slideViewPr>
    <p:cSldViewPr snapToGrid="0" snapToObjects="1">
      <p:cViewPr varScale="1">
        <p:scale>
          <a:sx n="87" d="100"/>
          <a:sy n="87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9">15646 2240 0,'-18'0'16,"0"0"-16,-17 35 15,0-17 1,0 17-16,-1 18 15,1-17-15,17-1 0,-17 0 0,17 0 16,1 18-16,17-35 16</inkml:trace>
  <inkml:trace contextRef="#ctx0" brushRef="#br0" timeOffset="2856.32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9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2">15046 2699 0,'0'17'15,"18"-17"1,-1 0 0,1 18-16,17-18 15,53 0-15,-35 0 16,18 0-16,-18-18 15,17 18-15,1-17 0,-1 17 16,-17-18-16,0 18 0,-17 0 0,16 0 16,-34 0-16,0 18 15</inkml:trace>
  <inkml:trace contextRef="#ctx0" brushRef="#br0" timeOffset="211897.788">27093 2734 0,'18'0'31,"17"0"-15,18 18-16,-18-1 0,18-17 15,18 18-15,88-18 16,-53 0-16,-18 0 0,18-18 16,70 1-1,-106 17-15,-17-18 0,-17 18 16,-1 0-16</inkml:trace>
  <inkml:trace contextRef="#ctx0" brushRef="#br0" timeOffset="-203962.718">10336 3775 0,'18'0'16,"35"17"-1,-18-17-15,1 0 0,69-17 16,-52 17-16,0 0 15,0-18-15,0 18 0,35-18 16,-70 18-16,35 0 16,-36 0-1,1 0-15,0 0 16,-18-17-16,0-1 16</inkml:trace>
  <inkml:trace contextRef="#ctx0" brushRef="#br0" timeOffset="-203640.51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-196762.637">10142 10072 0,'0'0'0,"-17"0"16,34 17-1,36-17 1,-17 0 0,16 0-16,-16 0 0,17 0 15,0 0-15,52-17 16,-69 17-16,17-18 15,-36 18-15,1 0 16,-36 18-16</inkml:trace>
  <inkml:trace contextRef="#ctx0" brushRef="#br0" timeOffset="-196344.525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-195215.397">10636 17321 0,'-17'0'16,"34"0"15,19 18-15,-19 0-16,54-1 15,-18-17-15,-18 18 0,18-18 16,53 0-16,-53 0 16,0 0-16,17 0 15,-35 0-15,-17 0 0,0 18 16,-1-18-16,1 0 0</inkml:trace>
  <inkml:trace contextRef="#ctx0" brushRef="#br0" timeOffset="-194897.783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2">15593 2223 0,'0'0'15,"-35"52"-15,-1-16 0,1-1 0,-36 53 16,36-53-1,0 1-15,0-1 0,17 0 16,0 1-16,1-1 0,-1-18 16</inkml:trace>
  <inkml:trace contextRef="#ctx0" brushRef="#br0" timeOffset="1790.213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2">21996 547 0,'0'-18'0,"17"1"16,1 17-16,53-18 15,-19 0-15,1 18 16,0-17-16,0 17 0,18 0 16,35-18-16,-53 18 15,-18 0-15,0 0 0,18 0 16</inkml:trace>
  <inkml:trace contextRef="#ctx0" brushRef="#br0" timeOffset="13826.534">22401 564 0,'0'0'0,"0"36"0,18 17 0,0 0 16,17 17-16,-35-35 16,18 36-16,-18-36 15,0 1-15,0-1 0,0-18 16,17 19-1</inkml:trace>
  <inkml:trace contextRef="#ctx0" brushRef="#br0" timeOffset="14120.258">22789 882 0,'36'18'16,"-19"-18"-16,1 0 15,35 35-15,-18-17 16,-17-18-16,17 17 0,0 18 15,-17-35 1,0 18-16,-1 0 16</inkml:trace>
  <inkml:trace contextRef="#ctx0" brushRef="#br0" timeOffset="14272.705">23036 917 0,'-35'53'16,"70"-106"-16,-88 124 0,1-18 15,34-36-15,-17 19 16,17-19-16</inkml:trace>
  <inkml:trace contextRef="#ctx0" brushRef="#br0" timeOffset="15505.179">24642 476 0,'17'0'0,"36"-17"15,-18 17-15,1 0 0,87-18 16,-70 18-16,71-18 15,-72 1 1,1 17-16,0 0 16,-17 0-16</inkml:trace>
  <inkml:trace contextRef="#ctx0" brushRef="#br0" timeOffset="15733.477">25065 441 0,'0'35'15,"0"-17"1,0 0-16,0 17 0,0 0 16,18 53-1,-18-52-15,35 34 0,-35-35 16,35 18-1,-17-17-15,-1-19 0,1 1 16,17 0-16</inkml:trace>
  <inkml:trace contextRef="#ctx0" brushRef="#br0" timeOffset="16182.612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6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4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8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8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7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3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6">4780 4604 0,'18'106'16,"-36"-212"-16,53 265 0,-35-89 0,18 18 15,-18-35-15,18 0 16,-18 35-16,0-52 16,17-1-16,-17-18 0,0 1 15,18 0-15</inkml:trace>
  <inkml:trace contextRef="#ctx0" brushRef="#br0" timeOffset="429.209">5239 5009 0,'35'53'16,"-70"-106"-16,88 124 0,-36-36 15,19-17-15,-19 17 16,19 0-16,-19-17 0,36 17 16,-18-17-16,1 0 15,-19-18-15</inkml:trace>
  <inkml:trace contextRef="#ctx0" brushRef="#br0" timeOffset="577.525">5433 5115 0,'-53'53'16,"106"-106"-16,-124 141 15,36-35-15,17-17 16,36-19-16,0 1 15,-1-18-15</inkml:trace>
  <inkml:trace contextRef="#ctx0" brushRef="#br0" timeOffset="777.253">6033 4939 0,'35'0'16,"-70"0"-16,105 0 0,-52 0 15,-1 0-15,1 0 0,17 0 16,-17 0-16</inkml:trace>
  <inkml:trace contextRef="#ctx0" brushRef="#br0" timeOffset="891.602">6103 5045 0,'0'0'0,"0"17"0,53-17 16,-35 0-16,52-17 15,-17-1-15,-18 18 16,1-18-16</inkml:trace>
  <inkml:trace contextRef="#ctx0" brushRef="#br0" timeOffset="1189.851">6967 4586 0,'18'0'16,"0"0"-16,-1 0 0,54-18 16,-18 18-16,35-17 15,-35-1-15,0 1 16,35-1-16,-53 18 16,1-18-16,-54 18 15,-17 18 1</inkml:trace>
  <inkml:trace contextRef="#ctx0" brushRef="#br0" timeOffset="1356.765">7320 4533 0,'0'0'0,"0"18"0,0 52 16,18 19-1,-18-36-15,17 52 16,1-69-16,0 52 15,-1-35-15,1-36 0,17 36 16,-17-35 0,0 0-16</inkml:trace>
  <inkml:trace contextRef="#ctx0" brushRef="#br0" timeOffset="1762.996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5">3916 13194 0,'0'18'0,"17"17"16,36 88-1,0-52-15,18-18 0,70 88 16,-70-88-16,52 53 16,-52-71-16,17 35 15,-35-52-15,-18 17 16,-17-35-1,-18-17-15</inkml:trace>
  <inkml:trace contextRef="#ctx0" brushRef="#br0" timeOffset="3236.934">4374 13476 0,'-88'141'16,"176"-282"-16,-229 353 0,88-159 15,1 0-15,16 0 0,-17-1 16,18 19 0,35-53-16</inkml:trace>
  <inkml:trace contextRef="#ctx0" brushRef="#br0" timeOffset="3803.685">4815 12823 0,'-17'18'15,"-1"-18"-15,1 18 16,-36 17-16,35 0 15,0-17-15,1 35 16,17-35-16,0 34 16,0-34-16,53 35 15,-36-35-15,36 35 16,-35-36-16,35 18 16,-18-35-16,0 18 15</inkml:trace>
  <inkml:trace contextRef="#ctx0" brushRef="#br0" timeOffset="4081.157">5027 12965 0,'0'17'31,"0"1"-31,0 35 16,0-36-16,0 19 0,0-19 15,0 1-15,18 17 16,-1-35-16,1 0 15,0 0 1</inkml:trace>
  <inkml:trace contextRef="#ctx0" brushRef="#br0" timeOffset="4354.483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4">7056 13476 0,'17'18'15,"18"35"1,18-18-16,36 36 16,-54-36-16,53 35 15,-53-34-15,18 17 16,-35-36-16,17 1 16</inkml:trace>
  <inkml:trace contextRef="#ctx0" brushRef="#br0" timeOffset="5655.514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5">7955 13070 0,'0'0'0,"18"0"15,17 18 1,0 0-16,18-1 16,-17 1-1,-19-18-15,1 18 0,-1-18 16,1 17-16,-18 1 0,-18 17 15,1-17-15,-18 17 16,17-17-16,-17 17 16,35-17-16,-18 17 15,18-17-15</inkml:trace>
  <inkml:trace contextRef="#ctx0" brushRef="#br0" timeOffset="6823.684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2">9807 13635 0,'18'0'16,"0"-18"-1,-1 18-15,1 0 16,-18-17 0</inkml:trace>
  <inkml:trace contextRef="#ctx0" brushRef="#br0" timeOffset="7463.817">10724 13353 0,'0'53'16,"0"-106"-16,18 141 0,35 0 16,-18-53-16,53 54 15,-35-54 1,53 35-16,-53-52 15,-18 0-15,-17-18 16,0 17-16</inkml:trace>
  <inkml:trace contextRef="#ctx0" brushRef="#br0" timeOffset="7640.578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3">11553 12876 0,'18'18'16,"0"-18"-1,17 0-15,-17 18 0,52-18 16,-52 0-16,35-18 16,-36 18-1</inkml:trace>
  <inkml:trace contextRef="#ctx0" brushRef="#br0" timeOffset="8390.516">11695 12965 0,'0'0'15,"0"70"-15,0-52 0,0 17 16,17 0-16,-17-17 16,0 17-16,18-17 0,-18 0 15,18-1-15</inkml:trace>
  <inkml:trace contextRef="#ctx0" brushRef="#br0" timeOffset="8507.943">11853 13123 0,'36'18'31,"-72"-36"-31,107 71 0,-53-53 0,-1 18 16</inkml:trace>
  <inkml:trace contextRef="#ctx0" brushRef="#br0" timeOffset="8662.88">12012 13106 0,'0'0'16,"-35"17"-16,17 19 0,-17-1 15,17 18 1,18-36-16,18-17 16</inkml:trace>
  <inkml:trace contextRef="#ctx0" brushRef="#br0" timeOffset="8963.419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4">4163 11836 0,'53'-53'16,"-106"106"-16,141-124 0,-35 1 15,-35 52-15,17 0 0,-18 1 16,1-1 0,0 18-16,-1 53 15,1-35-15,0 35 16,-1-18-16,1-18 16,0 1-16,-1 0 15,18-18-15,-17 0 16</inkml:trace>
  <inkml:trace contextRef="#ctx0" brushRef="#br0" timeOffset="10287.811">3545 10301 0,'0'0'0,"0"71"15,18-18-15,0 17 0,-1 1 16,1 17-16,-18 18 0,35 88 16,-17-106-16,0-17 15,17 34-15,-18-87 16,19 17-16,-19-35 16,19-53-1</inkml:trace>
  <inkml:trace contextRef="#ctx0" brushRef="#br0" timeOffset="10692.87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8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8">6597 10266 0,'0'35'15,"0"0"-15,18 36 16,17 88-16,-17-53 16,17 123-1,-18-106-15,-17-34 0,18-1 16,0-35-16,-1 35 16,-17-71-16,0 1 15,18-18-15,-18-18 0,0-52 16</inkml:trace>
  <inkml:trace contextRef="#ctx0" brushRef="#br0" timeOffset="12295.842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7">10654 11853 0,'0'0'0,"18"36"16,-1 34 0,-17 1-16,18 52 15,-18-52-15,17 17 16,-17-17-16,0-1 0,0 36 16,0-71-16,0-17 0,0-1 15,18-17-15</inkml:trace>
  <inkml:trace contextRef="#ctx0" brushRef="#br0" timeOffset="13218.946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1">10160 10407 0,'0'0'15,"0"123"-15,0-52 0,18 17 0,-18 89 16,0-89-16,0-18 16,0 1-16,17-18 15,-17-18-15,36 0 16,-19-35-16,1-17 15</inkml:trace>
  <inkml:trace contextRef="#ctx0" brushRef="#br0" timeOffset="14156.913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2">3898 9331 0,'0'18'16,"0"17"-16,0 71 16,18-36-16,-1 107 15,-17-89-15,18 0 16,0 53-16,-18-88 15,17-18-15,-17-17 0,18 0 16,-18-1-16,0-34 16</inkml:trace>
  <inkml:trace contextRef="#ctx0" brushRef="#br0" timeOffset="14987.124">3634 9454 0,'35'18'0,"18"-18"16,-18 0-16,53-35 15,-35 17 1,-18-17-16,1 17 0,-19 1 16,19-19-16,-36 19 15,0 34 1,0 36-16,0-17 15,35 69 1,-17-69-16,17 52 16,0-35-16,-17-18 0</inkml:trace>
  <inkml:trace contextRef="#ctx0" brushRef="#br0" timeOffset="18797.582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1">3916 7990 0,'0'0'0,"0"18"31,-35 0-31,35-1 16,-36 19-16,19-1 15,-1-17-15,0 17 16,1-18-16,17 19 0,0-1 16,0 0-16,17-17 15,1 0-15,0-18 0,17 35 16,0-35-16,0 35 15,1-35-15,-19 18 16,-17-1-16,18-17 0</inkml:trace>
  <inkml:trace contextRef="#ctx0" brushRef="#br0" timeOffset="24713.183">4075 8114 0,'0'18'16,"0"-1"-16,0 36 0,0-18 16,17 18-16,-17-35 15,18 0-15,-18 17 16,18-35-16,-1 17 15,1-34 1</inkml:trace>
  <inkml:trace contextRef="#ctx0" brushRef="#br0" timeOffset="24975.598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9">6897 9419 0,'0'0'16,"-18"0"-16,18 18 0,0 52 15,0-17-15,18 71 16,-1-36-16,-17-17 0,18-1 16,17 71-1,-17-106-15,17 36 16,-17-53-16,0-1 16,-18-34-16</inkml:trace>
  <inkml:trace contextRef="#ctx0" brushRef="#br0" timeOffset="25759.291">6632 9631 0,'36'-53'16,"-72"106"-16,107-141 0,-18 17 16,-18 53-16,0-17 15,1 18-15,-19-1 0,36 18 16,-18 0-16,1 53 15,-19-36-15,19 36 16,-19-17-16,1-1 16,-1-17-1,1-1-15</inkml:trace>
  <inkml:trace contextRef="#ctx0" brushRef="#br0" timeOffset="26337.159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5">7073 8043 0,'-35'0'0,"70"0"0,-88 18 15,18 35-15,0-35 16,-1 70 0,36-53-16,0 18 15,18-35-15,17-1 16,-17 1-16,17-18 16,36-18-16</inkml:trace>
  <inkml:trace contextRef="#ctx0" brushRef="#br0" timeOffset="27032.511">7214 8061 0,'18'0'16,"0"18"-16,17-1 15,-35 1-15,18 0 16,-18-1-16,17 1 0,-17 17 15,0-17-15,0-1 16,0 1 0,0 0-1,18-18-15,-1 0 16,36-18-16,-35 0 16,0 18-1</inkml:trace>
  <inkml:trace contextRef="#ctx0" brushRef="#br0" timeOffset="27277.434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4">10478 9666 0,'0'0'0,"-18"0"0,0 0 15,1 0-15,-1 35 0,18 36 16,0-18 0,35 53-16,-35-53 15,36 35-15,-19-53 16,1-17-16,-1 17 15,-17-17-15,18-18 0</inkml:trace>
  <inkml:trace contextRef="#ctx0" brushRef="#br0" timeOffset="28078.226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9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5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2">10178 7832 0,'17'0'16,"1"-18"-16,0 0 15,-1 18-15,1-17 0,35-19 16,-36 19-16,19-18 15,-36 17-15,17 0 16,-17 36 0,18 35-16,0-18 15,17 36-15,-17-36 16,-1-17-16,1 17 0,35 0 16,-36-17-16,19-1 15</inkml:trace>
  <inkml:trace contextRef="#ctx0" brushRef="#br0" timeOffset="30203.105">10936 7867 0,'-35'35'15,"17"-17"1,-35 52-16,18-17 16,-18 18-16,53-18 15,-18 0-15,36-36 16,17 19-16,1-19 16,17-17-1,-18 18-15,18-18 16,-18 0-16,0-18 15</inkml:trace>
  <inkml:trace contextRef="#ctx0" brushRef="#br0" timeOffset="30592.578">11042 7973 0,'0'0'0,"18"0"0,-1-18 16,1 18-16,35 0 16,-18-17-1,18 17 1,-35 0-1,-36 0 1</inkml:trace>
  <inkml:trace contextRef="#ctx0" brushRef="#br0" timeOffset="30719.825">11183 7973 0,'0'0'16,"0"53"-16,-18-18 0,18 0 0,0 1 16,0 16-16,0-16 15,18 17-15,0-18 16,-18-17-16,17-1 0,1 1 15,0-18 1,-1 0-16</inkml:trace>
  <inkml:trace contextRef="#ctx0" brushRef="#br0" timeOffset="31091.314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8">11589 7920 0,'35'0'16,"-17"18"-16,17 17 15,18 18-15,-18-18 16,18 36-16,-18-36 16,-17 18-1,-18-18-15,0-17 0,0-1 16,-18 1-16,18 0 0,-35-1 15,17-17-15,18-17 32,18 17-17</inkml:trace>
  <inkml:trace contextRef="#ctx0" brushRef="#br0" timeOffset="32632.056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9">9243 10830 0,'-18'0'16,"36"0"-1,52 18 1,-17-18-16,71 0 15,-54-18-15,1 1 16,-1 17-16,1-18 0,0 0 16,-54 18-16,1 0 15,-18-17-15,-18 17 16</inkml:trace>
  <inkml:trace contextRef="#ctx0" brushRef="#br0" timeOffset="33177.283">9754 10742 0,'0'18'16,"53"-1"-1,-35 1-15,0-18 16,17 18-16,-18-1 0,1 1 16,17 0-1,-35-1-15,0 1 0,0-1 16,-17 1-16,-1 0 0,-17-1 16,0 1-16,-1 0 0,-34-1 15,17-17-15</inkml:trace>
  <inkml:trace contextRef="#ctx0" brushRef="#br0" timeOffset="34006.056">4815 10883 0,'18'0'16,"-36"0"93,36 0-62,17 0-47,-17 0 16,17 0-16,18 0 0,18 0 16,-1 0-16,18 0 0,107 0 15,-72 0-15,-17 0 16,0 0-1,-1 0-15,1 0 0,35 0 16,-88 0-16,18 0 16,-53 0-16,-36 0 15,0 0 1</inkml:trace>
  <inkml:trace contextRef="#ctx0" brushRef="#br0" timeOffset="34229.652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27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64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3">1729 10089 0,'0'0'16,"-36"18"-16,19 0 0,-36-1 15,18 19 1,17-19-16,0 1 0,18 0 16,-17-1-16,17 18 0,17 18 15,-17-35-15,18 17 16,0-17-16,-1 0 0,1-1 15,35 1 1,-36-18-16,19 18 16,-36-1-16</inkml:trace>
  <inkml:trace contextRef="#ctx0" brushRef="#br0" timeOffset="36392.262">1834 10195 0,'-35'36'0,"70"-72"0,-87 89 16,52-35-16,-18 52 16,18-34-16,35-1 15,-17-17-15,17-1 16,0-17-16,-17 0 15,0 0-15,-1-17 0,1-1 16,-18-17-16,-18 17 16,-17-17-1,-18-1-15,18 36 16,0 0-16</inkml:trace>
  <inkml:trace contextRef="#ctx0" brushRef="#br0" timeOffset="36760.024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96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9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9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2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04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1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2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1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1">10689 11236 0,'-17'35'16,"17"-17"-16,17-18 15,1 0-15,17 0 16,0-18-16,-17 1 15,0 17-15,-1-18 16,-17 0-16,0 1 16,-35-1-16,0 18 15,-1 0-15,1 0 0,0 0 16,-18 18-16,35-1 16,-17 1-1</inkml:trace>
  <inkml:trace contextRef="#ctx0" brushRef="#br0" timeOffset="50473.751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1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8">5415 15628 0,'71'0'0,"-142"0"0,177 0 15,-71 0-15,36 0 16,-54 0-16,1 0 0,0 0 15</inkml:trace>
  <inkml:trace contextRef="#ctx0" brushRef="#br0" timeOffset="51992.097">6033 15452 0,'35'17'15,"-18"-17"-15,72 18 16,-36-18-16,-1 0 15,37-18-15,-36 18 16,-36 0-16,18 0 0,-17-35 16</inkml:trace>
  <inkml:trace contextRef="#ctx0" brushRef="#br0" timeOffset="52363.584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8">7161 15434 0,'0'0'15,"0"18"-15,18-1 0,53 1 16,-18 0-16,52-1 16,-52-17-16,0 0 15</inkml:trace>
  <inkml:trace contextRef="#ctx0" brushRef="#br0" timeOffset="53191.786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9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69">8908 15558 0,'0'0'16,"0"88"-16,0-53 0,0 18 15,0-35-15,0-36 16,0-35-1,17 18 1,1-36-16,-18 36 16,18 0-16,17-36 15,0 53 1,-17 18-16,-1 36 16,-17-1-16,18 18 15,-18-18-15,18-17 16,-18 35-16,17-53 15</inkml:trace>
  <inkml:trace contextRef="#ctx0" brushRef="#br0" timeOffset="54287.902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8">2452 13511 0,'0'0'0,"53"0"16,-36 0-16,19 0 0,-1 0 15,0 0-15,0 0 0,36 18 16,-36 0-1,-17-1-15,-18 1 0,0 53 16,-18-36-16,-52 35 16,17-17-16,0-17 15,-71 52-15,72-53 16</inkml:trace>
  <inkml:trace contextRef="#ctx0" brushRef="#br0" timeOffset="59727.597">1570 8414 0,'-18'0'0,"36"0"0,-53 17 16,17-17-16,18 18 15,18-18 1,-1 18-16,54-18 16,-18-18-16,53 0 15,-36 1-15,36-1 16,-53 18-16,17-18 15,-34 18-15,-1 0 16,-17 0 0</inkml:trace>
  <inkml:trace contextRef="#ctx0" brushRef="#br0" timeOffset="59967.737">2028 8202 0,'18'0'16,"17"-18"-16,1 18 15,-1 0-15,18 36 16,-35-19-16,-1 19 16,1-19-16,-18 19 0,0 34 15,-18-35-15,-35 36 16,18-36-16,-71 53 15,53-52 1,-17 17-16</inkml:trace>
  <inkml:trace contextRef="#ctx0" brushRef="#br0" timeOffset="72211.329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12">17639 5203 0,'18'0'16,"-36"0"-16,71-17 0,-18-1 15,18-17-15,18 17 16,-36 1-1,-18 17 1</inkml:trace>
  <inkml:trace contextRef="#ctx0" brushRef="#br0" timeOffset="73017.673">17692 4815 0,'0'71'0,"0"-142"0,17 177 15,1 18 1,0-71-16,-1 0 0,19-1 0,-19 1 16,36 18-1,0 0-15,-35-54 0,-1-17 16,1 0 0</inkml:trace>
  <inkml:trace contextRef="#ctx0" brushRef="#br0" timeOffset="73157.544">18009 5168 0,'0'53'0,"18"-18"15,-18-17-15,18 17 0,-1-17 16,1 0-16,17-1 16,-17 1-16</inkml:trace>
  <inkml:trace contextRef="#ctx0" brushRef="#br0" timeOffset="73634.846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61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19">19138 5203 0,'35'0'15,"-17"0"-15,17 0 16,-17-17-16,0 17 0,-1 0 16</inkml:trace>
  <inkml:trace contextRef="#ctx0" brushRef="#br0" timeOffset="74815.203">19226 4815 0,'0'36'0,"0"-1"15,0 71-15,0-53 16,18 70-16,-18-17 16,35-35-1,-17-36-15,-18 0 16</inkml:trace>
  <inkml:trace contextRef="#ctx0" brushRef="#br0" timeOffset="74986.165">18203 4833 0,'18'18'16,"-36"-36"-16,54 53 0,-36-17 0</inkml:trace>
  <inkml:trace contextRef="#ctx0" brushRef="#br0" timeOffset="75543.775">20690 5027 0,'0'0'0,"-35"-18"0,18 18 15,-19 0-15,19 0 16,-19 36-16,36-1 15,0 71 1,18-71-16,17 0 0,36 36 16,-18-53-16,0-18 15,70 0-15,-70-18 16,0-17-16,0-1 0,-18 1 16,18-35-16,-35 34 15</inkml:trace>
  <inkml:trace contextRef="#ctx0" brushRef="#br0" timeOffset="75726.084">21026 4674 0,'52'141'0,"-104"-282"0,122 353 16,-52-141-16,17 70 15,0-71-15,1 36 16,-1-71-16,0 36 15,0-53-15,-17-18 0,17 0 16,1-36 0</inkml:trace>
  <inkml:trace contextRef="#ctx0" brushRef="#br0" timeOffset="75976.604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4">21766 5133 0,'0'0'0,"-17"-18"0,-19 36 16,19-18-16,17 18 16,0-1-16,0 1 0,17 35 15,1-18-15,53 0 16,-36-35-16,18 36 16,-35-36-16,-36 0 31,-17 0-16,-1 0-15,19 0 0,-36 0 16,35 0 0,18-18-16</inkml:trace>
  <inkml:trace contextRef="#ctx0" brushRef="#br0" timeOffset="76471.85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9">22066 5221 0,'18'18'0,"-36"-36"0,54 53 15,-1-17 1,-18 0-16,1-1 0,0 1 16,-1-18-16,1 18 15,0-18-15</inkml:trace>
  <inkml:trace contextRef="#ctx0" brushRef="#br0" timeOffset="76994.206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91">22437 5168 0,'17'18'0,"-34"-36"0,34 53 16,1 1-16,-18-19 15,0 1-15,18-18 16</inkml:trace>
  <inkml:trace contextRef="#ctx0" brushRef="#br0" timeOffset="77238.472">22507 5009 0,'0'-17'15,"18"17"1,0 0 0,-1 0-16</inkml:trace>
  <inkml:trace contextRef="#ctx0" brushRef="#br0" timeOffset="77671.65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2">23107 5080 0,'35'0'16,"-17"0"-16,0 0 0,34-18 16,-34 18-16,17-17 15,1-1-15,-19 0 16,-17 1-1,-17-1 1</inkml:trace>
  <inkml:trace contextRef="#ctx0" brushRef="#br0" timeOffset="78012.482">23213 4904 0,'0'0'16,"-18"88"-16,18-35 15,18 35-15,-1-53 16,1 18-16,17-18 16,-17-35-16,-18 18 15,35-36 1,-35 1-16</inkml:trace>
  <inkml:trace contextRef="#ctx0" brushRef="#br0" timeOffset="78122.524">23460 5151 0,'17'35'16,"-34"-70"-16,52 87 0,-35-34 15,18-18-15</inkml:trace>
  <inkml:trace contextRef="#ctx0" brushRef="#br0" timeOffset="78289.292">23671 5186 0,'0'0'16,"53"-18"-16,-35 18 0,0 0 0,17 0 16,-17 18-16,-1-18 15,18 0 1,-17 0-16,0 0 16,-1 17-16</inkml:trace>
  <inkml:trace contextRef="#ctx0" brushRef="#br0" timeOffset="79780.533">17692 5962 0,'0'18'0,"17"17"15,36 18 1,-35 0-16,35-18 0,-18 0 16,36 18-1,-36-18-15,18 1 16,-35-19-16,17-17 16</inkml:trace>
  <inkml:trace contextRef="#ctx0" brushRef="#br0" timeOffset="79941.961">17868 6068 0,'-70'106'16,"140"-212"-16,-176 265 0,53-71 15,36-53-15,17 18 16,17-35-16,1-18 15</inkml:trace>
  <inkml:trace contextRef="#ctx0" brushRef="#br0" timeOffset="80152.441">18380 6085 0,'0'0'0,"35"-17"0,36 17 16,-36 0-16,18 0 15,-36 0-15,19 0 16,-36 17-16</inkml:trace>
  <inkml:trace contextRef="#ctx0" brushRef="#br0" timeOffset="80264.459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02">19244 5909 0,'18'71'0,"-36"-142"0,36 195 16,-1-36 0,-17-53-16,18 18 0,0 35 15,17-35 1,-17-35-16</inkml:trace>
  <inkml:trace contextRef="#ctx0" brushRef="#br0" timeOffset="81104.426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9">19950 6174 0,'0'0'15,"-18"17"-15,0 1 0,1 17 0,-1-17 16,-17 17 0,35-17-16,0-1 15,0 1-15</inkml:trace>
  <inkml:trace contextRef="#ctx0" brushRef="#br0" timeOffset="81439.156">20161 6174 0,'0'0'15,"88"0"-15,-52-18 0,52 0 16,-53 1 0,18-1-16,-35 0 15,-36 18-15,0 0 16,-17-17-16</inkml:trace>
  <inkml:trace contextRef="#ctx0" brushRef="#br0" timeOffset="81637.182">20232 6015 0,'0'88'16,"0"-176"-16,0 229 0,0-88 15,35 35-15,-17-53 16,17 18-16,-17-35 16,17 0-1,-17-18-15,-1 0 0,1 0 16</inkml:trace>
  <inkml:trace contextRef="#ctx0" brushRef="#br0" timeOffset="93244.952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1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8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8">20461 6809 0,'0'0'0,"-18"0"16,1 17-1,17 1-15,-35 35 16,17-18-16,0 0 0,-17 89 15,17-71-15,-35 70 16,36-70-16,-18 35 16,17-52-16,0 34 15,1-52 1,17 17-16,0-53 31</inkml:trace>
  <inkml:trace contextRef="#ctx0" brushRef="#br0" timeOffset="97927.044">20743 7073 0,'0'18'16,"0"-36"-16,0 53 0,0-17 0,0 0 0,18 35 15,-18-18-15,18 18 16,-18-18 0,17 18-16,-17-18 15,18 18-15</inkml:trace>
  <inkml:trace contextRef="#ctx0" brushRef="#br0" timeOffset="100835.824">22931 6844 0,'17'0'15,"-17"18"-15,18 34 16,-1-16-16,1 34 16,-18-17-16,18-18 0,-1 36 15,-17-36-15,18 1 16,-18-19-16,0 19 15</inkml:trace>
  <inkml:trace contextRef="#ctx0" brushRef="#br0" timeOffset="101180.062">23354 7144 0,'0'0'16,"18"0"-16,-1 0 15,1 0 1,-1 0 0,1 0-1</inkml:trace>
  <inkml:trace contextRef="#ctx0" brushRef="#br0" timeOffset="101307.718">23566 7179 0,'0'0'0,"17"0"15,1 0-15,-1 0 16</inkml:trace>
  <inkml:trace contextRef="#ctx0" brushRef="#br0" timeOffset="101429.88">23742 7126 0,'18'0'31</inkml:trace>
  <inkml:trace contextRef="#ctx0" brushRef="#br0" timeOffset="101657.987">23989 6897 0,'0'0'0,"18"-18"16,-1 18-16,1 0 0,35 0 15,-36-17-15,19 17 16,-19 0 0</inkml:trace>
  <inkml:trace contextRef="#ctx0" brushRef="#br0" timeOffset="101947.756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8">17233 10548 0,'0'18'0,"0"52"16,18-17-1,-1 18-15,-17 17 0,18 88 16,0-87-16,-18 69 16,0-87-16,17 17 15,-17-53-15,36-17 16,-36-36 0</inkml:trace>
  <inkml:trace contextRef="#ctx0" brushRef="#br0" timeOffset="109393.402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1">17886 11906 0,'0'18'31,"0"35"-31,0 0 16,-18 53-16,18-54 15,18 72 1,-1-71-16,19 17 16,-36-52-16,35 17 15,-17-35-15,-1 0 16,-17-17-16</inkml:trace>
  <inkml:trace contextRef="#ctx0" brushRef="#br0" timeOffset="110589.31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8">17798 13053 0,'0'17'0,"0"1"15,17 17-15,1 1 16,17-1-16,0 18 0,54 17 16,-54-52-16,36 35 15,-36-18-15,18-17 16,-36-1-16</inkml:trace>
  <inkml:trace contextRef="#ctx0" brushRef="#br0" timeOffset="111246.408">18009 13212 0,'-53'70'16,"106"-140"-16,-123 175 0,17-34 15,35-53-15,-17 34 16,17-34-16,1 0 16</inkml:trace>
  <inkml:trace contextRef="#ctx0" brushRef="#br0" timeOffset="111562.024">18292 12771 0,'0'0'0,"-18"0"31,0 35-31,1-18 16,-1 54-16,18-53 16,0 17-16,0 0 0,18 18 15,-1-35-15,19 17 16,-19-35 0,18 18-16,1-18 15,-19 0-15,-17-18 16</inkml:trace>
  <inkml:trace contextRef="#ctx0" brushRef="#br0" timeOffset="111763.678">18450 12894 0,'0'18'16,"0"17"-16,0-17 0,0 52 15,18-52-15,0 35 16,-1-36-16,1-17 16,-18 18-16,35-18 15,-17-18-15,-18 1 16</inkml:trace>
  <inkml:trace contextRef="#ctx0" brushRef="#br0" timeOffset="112030.385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1">18927 11060 0,'-18'0'0,"18"-18"16,18 18 0,52 18-1,-17-1-15,0-17 16,17 18-16,89 0 15,-88-18-15,-1 0 0,71 0 16,-88 0 0,-17 0-16,-1 0 15,0-18-15,-35 0 0</inkml:trace>
  <inkml:trace contextRef="#ctx0" brushRef="#br0" timeOffset="113692.157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5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.007">20814 11836 0,'0'0'0,"18"17"16,-1 54-16,1-36 15,-1 89-15,1-71 16,0 70-16,-1-70 15,1 18 1,-18-54-16,0 1 16,0-36-16,-18 1 15</inkml:trace>
  <inkml:trace contextRef="#ctx0" brushRef="#br0" timeOffset="114971.009">20638 11853 0,'0'0'0,"0"-17"0,17-1 0,18-17 16,18 0-1,-35 17-15,17 0 16,-17 1-16,0 17 0,17 0 16,0 35-16,-17 0 15,17 36-15,-17-36 16,-1 0-16,1-17 0,-18 17 15,35 18 1,-35-35-16,18-1 16</inkml:trace>
  <inkml:trace contextRef="#ctx0" brushRef="#br0" timeOffset="115328.257">20620 13053 0,'35'35'0,"0"-17"16,1 17-16,17-17 0,35 52 16,-35-52-1,17 35-15,-34-36 16,-1 1-16,-35-36 15</inkml:trace>
  <inkml:trace contextRef="#ctx0" brushRef="#br0" timeOffset="115494.199">20955 13035 0,'0'0'0,"-53"71"16,0-18-16,18-18 0,0 18 15,-1-18-15,19 0 16,-19 1-16,54-36 16,17-18-1</inkml:trace>
  <inkml:trace contextRef="#ctx0" brushRef="#br0" timeOffset="115783.666">21184 12647 0,'0'0'16,"-17"0"-16,-1 35 15,-17-17-15,17 0 16,-17 35-1,35-36-15,-18 36 16,18-18-16,18 1 16,-1-19-16,36 19 15,-17-36-15,17 17 16,-36-17-16,36-17 16,-53-1-16</inkml:trace>
  <inkml:trace contextRef="#ctx0" brushRef="#br0" timeOffset="116100.607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.006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.007">21890 10971 0,'0'0'0,"-18"0"16,18 18-16,0 0 15,53-1 1,0-17-16,71 0 16,-72 0-16,72 0 15,-71 0-15,53 18 16,-71-18-16,0 0 15,-17 0-15</inkml:trace>
  <inkml:trace contextRef="#ctx0" brushRef="#br0" timeOffset="117524.525">22472 10918 0,'35'36'15,"-70"-72"-15,88 89 0,-18-17 16,-17-19-16,17 19 0,18-1 15,-35-17-15,-1 34 16,-17-34-16,-35 0 16,17-1-16,-35 1 15,36-18-15,-18 0 16</inkml:trace>
  <inkml:trace contextRef="#ctx0" brushRef="#br0" timeOffset="117724.557">23513 11130 0,'17'18'0,"-34"-36"0,52 36 15,18-18-15,-18 0 16,18 0 0</inkml:trace>
  <inkml:trace contextRef="#ctx0" brushRef="#br0" timeOffset="117870.947">24095 11130 0,'35'0'16,"-70"0"-16,88 0 0,-36 0 0,36 0 16,-35 0-16,-18-17 15</inkml:trace>
  <inkml:trace contextRef="#ctx0" brushRef="#br0" timeOffset="118019.176">24589 11148 0,'17'0'0,"1"0"16</inkml:trace>
  <inkml:trace contextRef="#ctx0" brushRef="#br0" timeOffset="118153.707">24941 11113 0,'18'0'16,"-36"0"-16,54 0 0,-19 0 16,1 0-16</inkml:trace>
  <inkml:trace contextRef="#ctx0" brushRef="#br0" timeOffset="118475.562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13">26511 10742 0,'0'18'16,"0"17"-1,0 18-15,0 17 0,0 19 16,18-1-16,-18 18 0,35 123 16,-35-141-16,53 71 15,-35-106-15,-1-18 16,19 0-16,-36-17 0,17 0 15,1-54 1</inkml:trace>
  <inkml:trace contextRef="#ctx0" brushRef="#br0" timeOffset="126645.451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45">17145 14058 0,'18'0'0,"17"-17"16,0 17-16,18-18 15,0 18-15,0-18 0,0 1 16,0-1-16,17-17 16,-34 35-16,-19 0 15</inkml:trace>
  <inkml:trace contextRef="#ctx0" brushRef="#br0" timeOffset="128086.377">17480 14111 0,'0'0'16,"18"106"-16,-1-53 0,-17 0 15,18 0-15,0 53 0,-18-71 16,0 0-16,0-17 0,0 17 15,17-35-15</inkml:trace>
  <inkml:trace contextRef="#ctx0" brushRef="#br0" timeOffset="128791.446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1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8">18380 14482 0,'-36'-18'16,"36"0"-16,0 1 16,18-1-1,0 0-15,-1 1 0,19-1 0,17 0 16,-36 1-16,1 17 15,-1 0 1,1 0 0</inkml:trace>
  <inkml:trace contextRef="#ctx0" brushRef="#br0" timeOffset="129603.557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4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2">20655 13794 0,'0'0'16,"18"17"-16,-1 1 0,19 0 15</inkml:trace>
  <inkml:trace contextRef="#ctx0" brushRef="#br0" timeOffset="130715.917">22737 14164 0,'17'0'15,"1"0"-15,-1 0 16,1 0-16</inkml:trace>
  <inkml:trace contextRef="#ctx0" brushRef="#br0" timeOffset="130882.964">23442 14164 0,'18'0'16</inkml:trace>
  <inkml:trace contextRef="#ctx0" brushRef="#br0" timeOffset="131022.586">23901 14093 0,'0'0'0,"17"0"0,1 0 16,0 0 0</inkml:trace>
  <inkml:trace contextRef="#ctx0" brushRef="#br0" timeOffset="131167.551">24465 14182 0,'0'0'16,"18"0"0</inkml:trace>
  <inkml:trace contextRef="#ctx0" brushRef="#br0" timeOffset="131287.869">24836 14199 0,'0'0'16,"17"0"-16,1 0 16,-1 0-1</inkml:trace>
  <inkml:trace contextRef="#ctx0" brushRef="#br0" timeOffset="131399.165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7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5">26811 13458 0,'18'36'31,"52"34"-16,-34-34 1,-1-1-16,18 0 0,-18 18 16,53 0-16,-52-18 15,16 1-15,-52-19 16,18-17-16,-36 0 16</inkml:trace>
  <inkml:trace contextRef="#ctx0" brushRef="#br0" timeOffset="134097.128">27129 13529 0,'-53'71'16,"35"-36"-16,-17 0 0,17 0 15,-35 36-15,36-36 16,-19 18-1,19-35-15,17-1 0,17-17 16,-17-17-16</inkml:trace>
  <inkml:trace contextRef="#ctx0" brushRef="#br0" timeOffset="134386.47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5">27728 13212 0,'18'-89'16,"-36"178"-16,18-72 0,0 18 0,0 36 15,18-53-15,-18 17 16,0-17-16,0-1 0,0 1 16,0 17-16,0-17 15</inkml:trace>
  <inkml:trace contextRef="#ctx0" brushRef="#br0" timeOffset="134975.049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51">28046 13106 0,'0'17'16,"17"1"-1,19 0-15,-1-18 16,36 17-1,-36 1-15,0 0 0,0-18 16,-17 17-16,0 18 0,-1 1 16,-17-19-16,-17 1 15,-1 0-15,0-1 0,-34 19 16,34-36-16,-17 35 16,17-35-16,-17 17 15</inkml:trace>
  <inkml:trace contextRef="#ctx0" brushRef="#br0" timeOffset="136299.80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8">27587 14376 0,'0'0'16,"0"53"-16,0-18 0,0-17 16,18 52-1,-18-52-15,35 17 0,0-35 16,1 0-16,-19 0 15,1-18 1,0 1-16,-18-1 0,0 0 0,0-17 16,0 0-16,-18 17 15,0 1-15,18-1 16</inkml:trace>
  <inkml:trace contextRef="#ctx0" brushRef="#br0" timeOffset="136665.406">27940 14499 0,'0'0'0,"0"18"0,0 17 15,0-17-15,18-1 16,-18 1-16,17 0 16,1-18-16,0-18 15</inkml:trace>
  <inkml:trace contextRef="#ctx0" brushRef="#br0" timeOffset="136788.221">27975 14288 0,'0'0'15,"0"-18"-15,0 36 16,0-1 0,0 1-1</inkml:trace>
  <inkml:trace contextRef="#ctx0" brushRef="#br0" timeOffset="136910.977">28063 14429 0,'0'17'15</inkml:trace>
  <inkml:trace contextRef="#ctx0" brushRef="#br0" timeOffset="137394.262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3">26952 9772 0,'0'0'16,"-35"53"-16,35 0 0,0 88 15,0-71-15,0 19 0,0-19 16,18 1-16,-18-1 0,17 36 15,1-53-15,-18 0 16,0-35 0,0-1-16,-18-34 31</inkml:trace>
  <inkml:trace contextRef="#ctx0" brushRef="#br0" timeOffset="142668.12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6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5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9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3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4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8">21096 16157 0,'18'0'16,"17"0"-1,0 0-15,18 18 16,35-18-16,1 0 15,-72 0-15,19 0 16,-1-18-16</inkml:trace>
  <inkml:trace contextRef="#ctx0" brushRef="#br0" timeOffset="155984.924">21890 15928 0,'18'0'0,"34"0"16,37-18-1,-36 18-15,-1-17 16,1-1-16,-17 18 0,-1-18 0,-17 18 16,-1 0-16</inkml:trace>
  <inkml:trace contextRef="#ctx0" brushRef="#br0" timeOffset="156368.945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61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5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08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5">31221 10707 0,'0'17'15,"0"1"-15,0 17 0,0 18 16,0 18-16,17-18 0,19 88 16,-19-53-16,1 53 15,0-70-15,-1 52 16,-17-70-16,0 0 15,0-35-15,0 17 16,0-17-16,0-36 16,0 0-1</inkml:trace>
  <inkml:trace contextRef="#ctx0" brushRef="#br0" timeOffset="176211.725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4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6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7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8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5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1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9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6">33126 16051 0,'17'0'15,"19"0"1,-19 0-16,19 0 16,-19 0-16,19 0 15,-19 0-15,1 0 16,0-17-16,-1 17 16,18 0-1,1 0-15,-19 0 16,19 0-16,-19 0 15,1 0-15,-36 17 32</inkml:trace>
  <inkml:trace contextRef="#ctx0" brushRef="#br0" timeOffset="180805.179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7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05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3">31873 14076 0,'0'-18'16,"18"36"-1,17 17-15,1-17 16,52 52-16,-35-34 15,17 17-15,36-1 16,-71-16-16,18-1 16,18 0-16,-53-17 15,-18 0-15,0-1 0,-18-17 16,-35 0 0</inkml:trace>
  <inkml:trace contextRef="#ctx0" brushRef="#br0" timeOffset="182841.463">32332 14076 0,'0'0'16,"-35"-18"-16,17 36 0,-35 17 16,36 0-16,-54 54 15,36-36-15,-18 35 16,35-53-16,1 0 15,17-17-15,0 17 16,-18-35-16</inkml:trace>
  <inkml:trace contextRef="#ctx0" brushRef="#br0" timeOffset="183575.174">31838 9737 0,'18'-71'0,"-36"142"0,36-177 16,-18 88-16,-18 53 31,1 36-31,17 0 16,0-1-16,-18 1 15,18 17-15,0 0 0,0-17 16,18-18-16,-1 17 0,18 18 16,-17-52-16,17 17 15,-35-36-15,18-17 16,-18-17-1</inkml:trace>
  <inkml:trace contextRef="#ctx0" brushRef="#br0" timeOffset="183857.928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4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04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04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9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7">5309 13212 0,'0'0'0,"18"0"16,17 0-16,1 0 15,16-18-15,-16 18 16,-19-18-16,1 18 16</inkml:trace>
  <inkml:trace contextRef="#ctx0" brushRef="#br0" timeOffset="1133.486">5944 13088 0,'-35'18'16,"70"-36"-16,-70 53 15,70-35 1,1 0-16,17 0 0,-18-17 15,18 17-15,17-36 16,-17 19 0,-35-1-16</inkml:trace>
  <inkml:trace contextRef="#ctx0" brushRef="#br0" timeOffset="1511.238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4">6862 13194 0,'0'0'0,"17"18"0,18-18 16,1 0-16,34 0 15,-34 0 1,-1-18-16,-18 18 0</inkml:trace>
  <inkml:trace contextRef="#ctx0" brushRef="#br0" timeOffset="2112.742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6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9">8343 13247 0,'0'-18'31,"18"1"-15,-18-1-16,0 0 16,35-17-16,-17 17 15,-1 1-15,19 17 0,-19-18 16,19 18-16,-19 18 15,-17 35 1,0-18-16,0 35 16,0-52-16,-17 17 15,17-17-15,0 0 16,17-18-16</inkml:trace>
  <inkml:trace contextRef="#ctx0" brushRef="#br0" timeOffset="3330.80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6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8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6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1">4357 4374 0,'0'53'0,"0"-106"0,0 142 16,0-36-1,0-18-15,17-18 16,1 1-16</inkml:trace>
  <inkml:trace contextRef="#ctx0" brushRef="#br0" timeOffset="5993.679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1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8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31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9">8202 4216 0,'18'-18'16,"-1"18"-16,36 0 15,-35 0-15,35 0 16,-36 0-16,19-18 15,-19 1-15,-17-1 0,0 1 16,0-1-16,0 0 16</inkml:trace>
  <inkml:trace contextRef="#ctx0" brushRef="#br0" timeOffset="8412.873">8378 3863 0,'0'0'15,"0"123"-15,0-52 0,0 0 16,0 52-16,18-70 16,0 17-1,-18-34-15,17-19 16,1-17-16</inkml:trace>
  <inkml:trace contextRef="#ctx0" brushRef="#br0" timeOffset="8564.199">8590 4286 0,'18'53'15,"-36"-106"-15,36 124 0,-18-54 16,17 19 0,1-36-16</inkml:trace>
  <inkml:trace contextRef="#ctx0" brushRef="#br0" timeOffset="8690.73">8661 4057 0,'0'18'16,"0"-1"-1</inkml:trace>
  <inkml:trace contextRef="#ctx0" brushRef="#br0" timeOffset="8918.987">8802 4339 0,'17'35'0,"-34"-70"0,52 88 16,-35-35-16,18-18 15,17 17-15,-17-34 16,-1-19-16,1 1 15,-18-18-15,0 36 16,-35-36 0,17 17-16,0 19 0,-17 17 15,17 0 1,18 35-16</inkml:trace>
  <inkml:trace contextRef="#ctx0" brushRef="#br0" timeOffset="9180.683">9049 4392 0,'0'18'15,"0"-36"-15,17 18 32,-17-35-17,18 17-15,0-35 16,-1 36-16,19-1 15,-19 18-15,1 0 16,0 18 0,-1 52-16,-17-35 15,0 1-15,18 34 16,-18-17 0,0-35-16,-18-1 0</inkml:trace>
  <inkml:trace contextRef="#ctx0" brushRef="#br0" timeOffset="14986.724">4163 5944 0,'0'18'16,"17"-18"0,1 18-1,53-18-15,-18 0 16,17 0-16,-17 0 0,0 0 16,70 0-16,-87-18 15,52 18-15,-53 0 16,0 0-1,-17-18-15</inkml:trace>
  <inkml:trace contextRef="#ctx0" brushRef="#br0" timeOffset="15244.603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9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8">6526 5592 0,'0'17'31,"0"18"-31,0-17 16,0 17-16,0-17 16,0 35-16,18-18 15,-18-17-15,18-1 16</inkml:trace>
  <inkml:trace contextRef="#ctx0" brushRef="#br0" timeOffset="17867.31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9">7885 5398 0,'-18'0'16,"0"17"0,-17-17-16,0 53 15,17-35-15,0 17 0,-17 0 16,35 1 0,0-19-16,0 18 0,18 18 15,17-35-15,0 0 16,1-1-16,-19-17 0,19 18 15,34-18-15,-35 0 0,1 0 16</inkml:trace>
  <inkml:trace contextRef="#ctx0" brushRef="#br0" timeOffset="19268.411">8008 5486 0,'18'0'0,"-1"0"16,19 17-16,-1 1 16,0 0-1,-17-1-15,-18 19 16,0-19-16,0 1 16,0-1-16,-18 1 0,1 0 15,-1-1-15,18 1 16,0 0-16,35-18 15,-17 0-15,17 17 16,-17-17 0,17-17-16</inkml:trace>
  <inkml:trace contextRef="#ctx0" brushRef="#br0" timeOffset="19580.742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2">9049 5944 0,'17'0'15,"1"0"1,0 0-16</inkml:trace>
  <inkml:trace contextRef="#ctx0" brushRef="#br0" timeOffset="20084.901">9260 5927 0,'0'17'0,"18"-17"0,0 0 31</inkml:trace>
  <inkml:trace contextRef="#ctx0" brushRef="#br0" timeOffset="20331.204">9666 5891 0,'35'0'16,"-35"18"-16,18-18 16,-18 18-1,0-1 1,-18 1-16,-52 17 16,35 1-16,-36-1 15,53-18-15,-17 1 16</inkml:trace>
  <inkml:trace contextRef="#ctx0" brushRef="#br0" timeOffset="21494.138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3">10231 5256 0,'0'-17'0,"-18"34"16,-17 1-1,17 0-15,0 17 16,-17-17-16,17-1 0,-17 36 15,18-35-15,-1 35 16,18-36-16,18 19 16,-1-19-16,1 19 0,35-1 15,35 0 1,-35 0 0,-18-35-16,0 18 15,-17-18-15,0 0 0</inkml:trace>
  <inkml:trace contextRef="#ctx0" brushRef="#br0" timeOffset="22061.177">10372 5292 0,'0'0'16,"17"0"-16,1 0 15,17 0-15,1 0 0,-1 0 16,0 0-16,53-18 16,-52 18-1,-19 0 1,-52 0-16,0 0 16,-1 0-16</inkml:trace>
  <inkml:trace contextRef="#ctx0" brushRef="#br0" timeOffset="22238.553">10566 5309 0,'0'36'0,"0"-72"0,17 89 15,-17 0 1,0-18-16,0 1 0,0-1 0,0 0 16,0 1-16,0-1 0,0 18 15,18-36 1,0 1-16,-18 0 15,17-18-15</inkml:trace>
  <inkml:trace contextRef="#ctx0" brushRef="#br0" timeOffset="22822.14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1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3">3122 5909 0,'-35'0'15,"17"-18"-15,1 1 16,-1 17 0,18 17-1,35 19 1,-17-1-16,35 36 15,-18-54-15,36 36 16,-36-35-16,53 17 16,-53-17-1,36-1-15,-53 1 16,17 0-16,-35-1 31,-18-17-31,1 0 16,-1 0-1</inkml:trace>
  <inkml:trace contextRef="#ctx0" brushRef="#br0" timeOffset="24551.509">3440 5891 0,'0'0'0,"-18"0"15,18 18 1,-18 0-16,1 17 0,-19 18 16,1-18-16,0 18 0,0 0 15,-36 53-15,36-53 16,-18 35-16,18-53 16</inkml:trace>
  <inkml:trace contextRef="#ctx0" brushRef="#br0" timeOffset="30848.268">4886 15258 0,'0'17'15,"0"-34"-15,0 52 0,53 18 16,-18-18-16,53 53 16,-35-35-1,0-17-15,0-1 0,35 35 16,-35-52-16,-17 17 0,34 1 16,-52-36-1,17 17-15,-17-17 16,-18-35-16</inkml:trace>
  <inkml:trace contextRef="#ctx0" brushRef="#br0" timeOffset="31008.932">5398 15328 0,'-71'53'15,"142"-106"-15,-230 194 16,106-88-16,-35 35 15,35-35-15,17 0 16,1-17-16,18-1 0,17-18 16,0 1-16</inkml:trace>
  <inkml:trace contextRef="#ctx0" brushRef="#br0" timeOffset="31460.456">6015 15399 0,'0'17'16,"0"-34"-16,18 34 0,34 1 15,-16-18 1,17 0-16,-18 0 0,0 0 16,36 0-16,-36 18 15,-17-18-15</inkml:trace>
  <inkml:trace contextRef="#ctx0" brushRef="#br0" timeOffset="31592.702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2">7355 15011 0,'0'0'15,"-17"-18"-15,-1 18 0,1 35 16,-1 71 0,18-18-16,-18 1 15,-52 140-15,34-106 16,-34 124-16,52-159 16,-35 71-16,36-106 15,-1 18 1,18-54-16,0 1 15</inkml:trace>
  <inkml:trace contextRef="#ctx0" brushRef="#br0" timeOffset="38906.0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5">3351 9966 0,'0'-18'16,"0"36"-1,0 35 1,0 0-16,0 70 15,0-52-15,0 52 16,-17-70-16,17 35 16,0-52-16,0-19 15,17 19 1,1-19-16,0-52 16</inkml:trace>
  <inkml:trace contextRef="#ctx0" brushRef="#br0" timeOffset="39978.667">3140 10089 0,'17'-17'15,"-17"-1"1,18 1-16,0-19 0,17-17 15,-17 36 1,-1-1-16,1-17 16,-1 35-1,-17 17 1,18 1-16,0 35 16,-1-18-16,19 18 15,-19-35-15,-17-1 16,36 1-16,-36 0 15,17-18-15</inkml:trace>
  <inkml:trace contextRef="#ctx0" brushRef="#br0" timeOffset="40628.871">2752 8625 0,'0'18'32,"0"35"-17,0-18-15,0 18 0,35 88 16,-35-70-16,18 123 16,-18-106-16,0-17 15,0-1-15,17-17 0,1 35 16,-18-52-1,18-19-15,-1 18 16,1-52-16,-18-1 16</inkml:trace>
  <inkml:trace contextRef="#ctx0" brushRef="#br0" timeOffset="41190.207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8">3228 8220 0,'0'35'31,"0"36"-15,0-19-16,0 1 0,0 0 15,-18 36 1,18-37-16,0 1 16,0-17-16,0-19 15,0 1-15,18-18 0,0-18 16,-18 1 0</inkml:trace>
  <inkml:trace contextRef="#ctx0" brushRef="#br0" timeOffset="42103.612">2963 8361 0,'18'0'15,"17"-35"-15,-17 17 16,17 0-16,0-35 15,1 18-15,-19 17 16,19-34-16,-36 34 16,17 18-16,1 0 15,0 53 1,-1-18 0,1 36-16,-1-36 15,19 0-15,-19 0 16,19-17-16,-19 0 15</inkml:trace>
  <inkml:trace contextRef="#ctx0" brushRef="#br0" timeOffset="44594.84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2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96">3545 7020 0,'18'0'15,"-18"36"1,0-19 0,0 1-16,0-1 0,0 1 15,18 17-15,-18-17 0,0 0 16,0-1-16,17 1 15,1-18 1,0 0-16,-18-18 16</inkml:trace>
  <inkml:trace contextRef="#ctx0" brushRef="#br0" timeOffset="46547.115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4">3969 9296 0,'-18'0'15,"36"0"-15,-18 0 16,70 17 0,-17-17-16,88 0 15,-70 0 1,88 0-16,-89 0 16,1 18-16,-18-18 0,17 0 15,-34 18-15,-19-18 16,-34 0-1,-1 0 1</inkml:trace>
  <inkml:trace contextRef="#ctx0" brushRef="#br0" timeOffset="47461.046">4551 9119 0,'0'0'15,"17"0"-15,1 0 0,0 18 16,17 0-16,0-1 0,1 1 15,-1 0-15,0-1 0,36 18 16,-54-17-16,1 17 16,-18-17-16,-35 17 15,-1-17 1,-16 35-16,16-36 16,-17 19-16,18-19 15,17-17-15,1 18 0</inkml:trace>
  <inkml:trace contextRef="#ctx0" brushRef="#br0" timeOffset="48103.888">5115 8784 0,'0'71'16,"36"-1"-16,-19 18 15,36 89-15,-35-89 16,17 53 0,-17-70-16,-1-18 0,1-18 15,0 35-15,-1-70 16,1 18-16,-18-36 0,18 1 15,-18-1-15</inkml:trace>
  <inkml:trace contextRef="#ctx0" brushRef="#br0" timeOffset="48486.266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2">5468 8255 0,'0'0'16,"0"71"-16,0-19 15,0 54-15,0-53 16,0-17-16,35 34 16,-35-35-16,18-17 15,-18 0-15,0-1 0,18 1 16,-36-36 0</inkml:trace>
  <inkml:trace contextRef="#ctx0" brushRef="#br0" timeOffset="49060.071">5274 8308 0,'0'-18'16,"0"36"-16,18-53 0,17-1 16,-17 19-16,17-1 15,-17 0 1,-1 18-16,1 0 15,-1 0-15,1 36 16,0-1-16,17 36 16,-17-19-16,17 37 15,-17-54-15,34 0 16,-34-17 0,35 0-16</inkml:trace>
  <inkml:trace contextRef="#ctx0" brushRef="#br0" timeOffset="49916.321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6">4974 7197 0,'0'17'15,"18"-34"32,17-1-47,-35 0 16,35-35-16,-17 36 16,-18-1-16,0 1 15,18 17-15,-1 17 31,1 18-15,0-35-16,-1 36 16,1-19-16,-1 19 15,1-36-15,-18 17 0,0 1 16,0 0 0</inkml:trace>
  <inkml:trace contextRef="#ctx0" brushRef="#br0" timeOffset="51179.227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1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2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2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2">7444 9049 0,'0'35'16,"0"-17"-16,0 70 16,17-35-1,1 70-15,0-52 16,-1-18-16,-17 0 0,18 0 15,17-1-15,-17-34 16,17 0-16,-17-36 16,-1-35-1</inkml:trace>
  <inkml:trace contextRef="#ctx0" brushRef="#br0" timeOffset="53532.475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4">7867 8414 0,'0'0'16,"18"70"-16,-18-17 0,17 88 15,-17-70-15,18 35 16,-18-53-16,18 0 16,-1-18-1,-17-18-15,0-34 16,0-1 0</inkml:trace>
  <inkml:trace contextRef="#ctx0" brushRef="#br0" timeOffset="54037.438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8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9">8096 7108 0,'-35'18'16,"17"0"-16,18-1 0,-17 1 15,-1 0-15,0 35 16,1-18-16,-1 0 15,18-17-15,0 17 16,0-17-16,35-1 16,-17 1-1,35-18-15,-18 18 16,1-18-16,-19 0 16,1 17-16,-18 1 15</inkml:trace>
  <inkml:trace contextRef="#ctx0" brushRef="#br0" timeOffset="55717.163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9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5">8837 9331 0,'18'0'16,"-18"-18"-16,17 18 15,1-17-15,0 17 16,17 0-16,-17-18 16,-1 18-16,1 0 0</inkml:trace>
  <inkml:trace contextRef="#ctx0" brushRef="#br0" timeOffset="56690.596">9155 9331 0,'17'0'15,"-34"0"-15,52 0 0,0-18 16,-17 18-16,-1-17 16,19 17-16,-36-18 15</inkml:trace>
  <inkml:trace contextRef="#ctx0" brushRef="#br0" timeOffset="56811.413">9419 9296 0,'0'0'16,"18"0"-16,-1 0 15,19 0-15,-19-18 16,19 18-16,-19 0 16,19-18-16</inkml:trace>
  <inkml:trace contextRef="#ctx0" brushRef="#br0" timeOffset="57791.769">8537 9296 0,'18'0'16,"-18"-18"-16,18 18 31,-1 0 1,18 18-17,-17-18-15,35 0 16,-18 0-16,18-18 0,-18 18 15,36 0 1,-53 0-16,17 0 16,-35 18-16,-18-18 15,18 17-15,-17-17 0,-1 0 16,0 0-16</inkml:trace>
  <inkml:trace contextRef="#ctx0" brushRef="#br0" timeOffset="58075.428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4">10001 9349 0,'0'17'0,"18"-17"15,17 18-15,0-18 16,54 0 0,-36 0-16,-18 0 0,18 0 15,-36-18-15,1 18 16,-18-17-16</inkml:trace>
  <inkml:trace contextRef="#ctx0" brushRef="#br0" timeOffset="58553.467">10283 9190 0,'0'0'15,"36"18"-15,-19 17 0,36 0 16,-17-17-16,17 17 15,-36-17-15,1-1 16,-1-17-16,-17 18 16,-35 0-16,18-1 15,-36 1-15,35-1 16,-35 19-16,35-19 16</inkml:trace>
  <inkml:trace contextRef="#ctx0" brushRef="#br0" timeOffset="58832.847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9">11007 8484 0,'0'124'16,"0"-248"-16,17 318 0,-17-88 16,0-53-16,0 18 15,0-36-15,0-17 16,0-1-16,0-34 31</inkml:trace>
  <inkml:trace contextRef="#ctx0" brushRef="#br0" timeOffset="59727.549">10760 8625 0,'0'0'16,"0"-17"-16,0-1 0,35-17 15,36-36-15,-36 54 16,-18-19-16,36 1 16,-17 35-16,17-18 15,-18 36-15,18 17 16,-18-17-16,0 0 16,-17 17-16,0-17 0,17 35 15,-17-36-15,-1 18 16,-17-17-16</inkml:trace>
  <inkml:trace contextRef="#ctx0" brushRef="#br0" timeOffset="60388.705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0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8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8">11642 7091 0,'0'-18'15,"17"18"1,19 0-16,-19 0 0,19 0 16,-19 0-16,18 0 15,-17 0-15,0 0 16,-36 0 0,0-17-1</inkml:trace>
  <inkml:trace contextRef="#ctx0" brushRef="#br0" timeOffset="61462.527">11783 7126 0,'0'0'15,"0"71"-15,17-18 0,-17-18 16,0 0-16,18 0 0,0 18 16,-18-35-1,35 0-15,-17-18 16</inkml:trace>
  <inkml:trace contextRef="#ctx0" brushRef="#br0" timeOffset="62056.40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9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8">2187 9260 0,'-17'0'15,"34"0"-15,-52 0 0,17 0 0,36 0 31,17 18-31,1-18 16,52 0-16,-53 18 16,53-18-1,-35 17-15,0-17 16,-18 0-16,-17 0 0,0 0 16</inkml:trace>
  <inkml:trace contextRef="#ctx0" brushRef="#br0" timeOffset="65527.653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2">1305 8696 0,'-17'18'16,"-1"-1"-16,0 1 15,1 0-15,-1 17 16,0-18-16,18 19 15,-17-19-15,17 19 0,0 17 16,17-36-16,19 36 16,-1-35-16,18-1 15,-35 1-15,34-18 16,-34 18-16</inkml:trace>
  <inkml:trace contextRef="#ctx0" brushRef="#br0" timeOffset="66905.531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1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06">5556 9895 0,'0'-17'15,"0"-1"1,18 18-1,0-35-15,-1 35 16,1-35 0,-18 17-16,17 18 15,1 0-15,0 0 16,-18 18 0,17 17-1,-17 0-15,18 36 16,-18-54-16,18 1 0,-18 17 15,17-17-15</inkml:trace>
  <inkml:trace contextRef="#ctx0" brushRef="#br1" timeOffset="82227.549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7">7920 9913 0,'0'-35'0,"0"17"15,18 18 1,-1-17-1,1 17-15,-1 0 16,1-18 0,0 18-16,-1 0 15,1 0-15,0 0 16,-1 18-16,-17 17 16,0-18-16,0 1 0,0 0 15,18-1 1,-18-34-16</inkml:trace>
  <inkml:trace contextRef="#ctx0" brushRef="#br1" timeOffset="83633.668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4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5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7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6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1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1">21555 13917 0,'0'0'15,"-36"0"-15,36-18 32,36 18-32,-19 0 15,54-17-15,-1-1 16,-52 18-1,35 0-15,-35 0 16</inkml:trace>
  <inkml:trace contextRef="#ctx0" brushRef="#br0" timeOffset="112474.673">22137 13864 0,'0'0'16,"70"-17"-16,-34-1 0,-1 0 15,18 1-15,-18-1 16,0 0-16,18 1 0,-35 17 0,0-18 15</inkml:trace>
  <inkml:trace contextRef="#ctx0" brushRef="#br0" timeOffset="112859.135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9">22966 13917 0,'17'0'16,"36"-18"-1,-17 18-15,-1-17 16,36 17-16,-36-18 16</inkml:trace>
  <inkml:trace contextRef="#ctx0" brushRef="#br0" timeOffset="113902.94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1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18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8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5">21220 4128 0,'0'52'16,"0"-104"-16,0 140 0,17-53 16,1-17-16,35-1 15,-18-17-15,36-17 16,-54-19-16</inkml:trace>
  <inkml:trace contextRef="#ctx0" brushRef="#br0" timeOffset="127911.709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.004">21908 4145 0,'0'35'16,"0"-70"-16,0 88 16,0-35-16,17-1 15</inkml:trace>
  <inkml:trace contextRef="#ctx0" brushRef="#br0" timeOffset="128547.968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9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3">25171 3916 0,'-18'-18'0,"18"36"0,0-1 16,0 1 0,0 0-1,18-1-15,-18 1 0,17 0 16,1-1-16,-18 1 0,18 0 16,-18-1-16,-18-17 15,0 18 1,1-18-16,-1 0 15,0 0-15,1 0 16</inkml:trace>
  <inkml:trace contextRef="#ctx0" brushRef="#br0" timeOffset="130092.632">25312 3457 0,'17'18'16,"1"17"-16,17 53 15,-17-35-15,0 71 16,-1-71-16,1 70 16,0-88-1,-1 54-15,-17-72 16,18 1-16</inkml:trace>
  <inkml:trace contextRef="#ctx0" brushRef="#br0" timeOffset="130408.974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6">25859 3916 0,'-18'17'0,"36"-34"0,-1 17 0,1 0 16,17 0-1,0 0-15,-17 0 0,53-18 16,-36 18-16,18-17 16,-53-1-16,17 0 15,-34 1-15</inkml:trace>
  <inkml:trace contextRef="#ctx0" brushRef="#br0" timeOffset="130703.258">26070 3739 0,'0'89'0,"0"-178"0,0 213 15,0-54-15,0-34 16,18 17-16,0-36 16,-1 19-16,1-36 15,-1-18 1</inkml:trace>
  <inkml:trace contextRef="#ctx0" brushRef="#br0" timeOffset="130838.115">26317 3969 0,'0'0'16,"18"53"-16,-18-36 0,0 19 15,18-36-15</inkml:trace>
  <inkml:trace contextRef="#ctx0" brushRef="#br0" timeOffset="130976.484">26388 3739 0,'0'18'15,"0"17"1,0-17-16,0 0 15,0-1-15</inkml:trace>
  <inkml:trace contextRef="#ctx0" brushRef="#br0" timeOffset="131210.609">26564 3986 0,'0'36'15,"0"-19"1,18 1-16,-1-18 15,1 0 1,0 0-16,-1-18 0,1 1 16,0-19-1,-18 19-15,-18-19 16,18 19-16,-18-1 0,1 18 16,-19 0-16,36 18 31</inkml:trace>
  <inkml:trace contextRef="#ctx0" brushRef="#br0" timeOffset="131444.554">26793 4039 0,'0'-17'31,"18"-19"-15,0 36-16,-1-17 0,19-1 15,-19 0-15,1 18 0,17 0 0,-17 0 16,0 0 0,-18 18-16,17 0 15,-17-1-15,18 1 0,-18 0 16,0-1-16,17 1 16</inkml:trace>
  <inkml:trace contextRef="#ctx0" brushRef="#br0" timeOffset="142254.904">17709 7532 0,'0'17'15,"18"54"1,-18-18-16,18 17 0,-1 1 0,1 17 16,35 106-16,-18-17 15,-17-107-15,-1 54 16,1-89-1,-18 36-15,18-54 16,-18 1-16</inkml:trace>
  <inkml:trace contextRef="#ctx0" brushRef="#br0" timeOffset="142772.453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87">18503 8837 0,'0'0'16,"0"35"-1,0 36 1,0-18-16,0 17 15,0-17-15,0 53 16,18-53-16,-1 35 16,-17-70-16,18 17 15,0 18-15,-1-35 16,1-18 0,-18-18-16</inkml:trace>
  <inkml:trace contextRef="#ctx0" brushRef="#br0" timeOffset="143572.582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25">18256 10107 0,'18'18'0,"0"17"16,52 36-16,-35-36 15,36 35-15,-18-34 16,35 17 0,-53-36-16,36 19 15,-53-19-15,-1 1 16</inkml:trace>
  <inkml:trace contextRef="#ctx0" brushRef="#br0" timeOffset="144228.826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3">18997 9984 0,'0'0'0,"0"-18"16,0 36 15,0 17-31,0 0 16,0 18-16,18-35 15,-1 17 1,1-17-16,0-18 16,-1-18-16,1 18 15</inkml:trace>
  <inkml:trace contextRef="#ctx0" brushRef="#br0" timeOffset="145040.672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5">19244 8096 0,'18'0'16,"-1"0"-16,1-17 15,17 17-15,1 0 0,34 17 16,1-17-16,-1 0 16,18 0-16,1 0 0,-1 18 15,-18-18-15,71 0 16,-88 0-16,-17 18 0,-1-36 15</inkml:trace>
  <inkml:trace contextRef="#ctx0" brushRef="#br0" timeOffset="146302.304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7">21043 8149 0,'18'0'15,"17"18"1,-17-36-1</inkml:trace>
  <inkml:trace contextRef="#ctx0" brushRef="#br0" timeOffset="147092.856">21308 8149 0,'17'0'16,"1"0"-1,17 0-15,-17-17 16,17 17-16</inkml:trace>
  <inkml:trace contextRef="#ctx0" brushRef="#br0" timeOffset="147203.65">21608 8114 0,'17'0'15</inkml:trace>
  <inkml:trace contextRef="#ctx0" brushRef="#br0" timeOffset="147621.762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8">22243 7620 0,'17'123'15,"-34"-246"-15,52 317 0,0-35 16,-17-89 0,17 89-16,-35-71 15,18-17-15,-1 52 16,1-87-16,17 17 16,-35-36-16,18-17 15,-18-17-15,0-1 16</inkml:trace>
  <inkml:trace contextRef="#ctx0" brushRef="#br0" timeOffset="148377.762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8">22966 8819 0,'0'0'16,"0"18"-16,0 0 0,0 17 16,0 0-16,17 18 15,1 18-15,-18-18 16,18 17-16,-1-17 0,19 71 15,-19-71-15,-17-18 16,18 0-16,0 0 0,-18-17 0,17-18 16,-34-18-1</inkml:trace>
  <inkml:trace contextRef="#ctx0" brushRef="#br0" timeOffset="149061.635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93">22754 10125 0,'18'17'15,"-1"1"-15,19 17 16,17 18-1,70 35-15,-52-35 16,-18-17 0,-36-19-16,-17 19 15</inkml:trace>
  <inkml:trace contextRef="#ctx0" brushRef="#br0" timeOffset="149716.876">23107 10125 0,'-35'35'16,"-1"-17"-16,-17 70 15,18-53 1,-18 18-16,18-18 0,0 1 16,17-1-16,-17-17 0,17-1 15,18 1-15,0-1 16,35-34-16</inkml:trace>
  <inkml:trace contextRef="#ctx0" brushRef="#br0" timeOffset="150145.954">23354 9666 0,'0'0'16,"-18"0"0,1 0-1,-1 0-15,0 18 0,-17 17 16,0-17-16,0 17 16,35 0-16,-18 1 15,18-19-15,0 18 0,35 18 16,-17-17-1,35-1-15,-18-35 16,36 18-16,-54-18 16,36 17-16</inkml:trace>
  <inkml:trace contextRef="#ctx0" brushRef="#br0" timeOffset="150368.449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7">23795 9931 0,'0'0'15,"18"35"-15,-18-17 0,17-1 16,1-17-16,-1 18 16,1-18-16,0 0 0,-1 0 0,1 0 15</inkml:trace>
  <inkml:trace contextRef="#ctx0" brushRef="#br0" timeOffset="150789.882">23883 9984 0,'-35'35'0,"70"-70"0,-88 88 16,36-36-16,17 1 15,17-18 1</inkml:trace>
  <inkml:trace contextRef="#ctx0" brushRef="#br0" timeOffset="151124.774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4">23654 8114 0,'17'18'16,"36"-18"-1,0 0-15,106 0 16,-53 0-16,105 17 15,-87-17-15,-1 0 16,107-17 0,-124 17-16,70 0 0,-123 0 15,35 0-15,-70 0 16,-36 0 0,-35 0-1</inkml:trace>
  <inkml:trace contextRef="#ctx0" brushRef="#br0" timeOffset="155685.919">25030 7955 0,'35'35'16,"-70"-70"-16,105 88 0,1-18 15,-18-17 1,35 35-16,-35-35 15,-36-1-15,19 1 0,-36 35 16,0-18-16,-53 18 16,17-35-16,1 17 15,-35-18 1,34 1-16,-17 0 16,18-18-16</inkml:trace>
  <inkml:trace contextRef="#ctx0" brushRef="#br0" timeOffset="156224.594">25806 7638 0,'0'17'0,"0"1"16,17 35-16,1 0 16,17 53-1,-17-36-15,0 18 0,-1 53 16,1-52-16,-18-36 16,17 17-16,-17-35 0,18 36 15,0-36-15,-1-35 16,1 0-16,0-17 15</inkml:trace>
  <inkml:trace contextRef="#ctx0" brushRef="#br0" timeOffset="156658.553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1">26317 6914 0,'0'0'0,"0"18"16,0 0-16,0 17 16,0 18-16,0 0 0,0 17 0,0-17 15,18 71 1,0-71-16,-18-18 0,17 36 15,1-54-15,-1 1 16,1-18-16,0 0 16,-18-53-16,17 18 15</inkml:trace>
  <inkml:trace contextRef="#ctx0" brushRef="#br0" timeOffset="157520.344">26141 6985 0,'0'0'16,"17"-18"-16,19-17 16,-19 17-16,19-34 15,-19 34-15,1-35 16,-18 35-16,18-17 16,-18 70-1,17 18 1,1-17-1,17 34-15,0-35 0,-17-17 16,17 17-16,1-17 16,-19 0-16,19-1 15</inkml:trace>
  <inkml:trace contextRef="#ctx0" brushRef="#br0" timeOffset="158377.292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2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3">26741 5503 0,'0'-17'15,"0"34"-15,0-17 16,0 18-1,0 0-15,0 35 16,0-36-16,17 1 0,-17 17 16,18-17-16,-18-1 15,0 1-15,17-18 16,1 0-16</inkml:trace>
  <inkml:trace contextRef="#ctx0" brushRef="#br0" timeOffset="159378.389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6">25788 5468 0,'18'0'16,"-1"-18"-16,1 1 16,-18-1-16,35-17 15,-35 0-15,18 17 16,-18 0-16,0 1 0,0-1 16,18 0-16,-18-17 15,0 53 1,35 35-1,0-18-15,0 0 0,1 1 16,52 34 0,-35-35-16,35 1 15</inkml:trace>
  <inkml:trace contextRef="#ctx0" brushRef="#br0" timeOffset="161606.855">27358 8026 0,'0'0'15,"18"0"-15,-1 0 0,1 0 16,35 0-16,0 0 0,0 0 16,17 0-16,1 0 0,52 0 15,-70 0 1,0 0-16,18 0 15,-54 0-15,1 0 16</inkml:trace>
  <inkml:trace contextRef="#ctx0" brushRef="#br0" timeOffset="161809.028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25">29157 8184 0,'0'0'0,"18"0"0,-1 0 16,1-17-16,0 17 15</inkml:trace>
  <inkml:trace contextRef="#ctx0" brushRef="#br0" timeOffset="162236.619">29475 8184 0,'0'0'16,"35"-17"-16,-17 17 15,17 0-15,-18 0 16</inkml:trace>
  <inkml:trace contextRef="#ctx0" brushRef="#br0" timeOffset="162559.669">30251 8202 0,'0'-18'15,"0"36"-15,17-36 0,36 18 16,0 0 0,0 0-16,0 0 0,70 0 15,-52-17-15,-18 17 16,-18-18-16,1 18 0,-1-17 16,-35-1-16</inkml:trace>
  <inkml:trace contextRef="#ctx0" brushRef="#br0" timeOffset="162769.728">30639 8008 0,'0'0'0,"17"0"0,19 0 16,34 35-16,-34-17 16,-1 0-16,0-1 0,0 1 15,-17 17-15,17-17 0,1 17 16,-19-17-16,-17 17 15,-17-17 1,-19 17-16,1-35 16,0 35-1,17-35-15</inkml:trace>
  <inkml:trace contextRef="#ctx0" brushRef="#br0" timeOffset="163193.355">31186 8008 0,'17'0'15,"-34"0"-15,52 35 0,18 54 16,-36-19 0,36 54-16,-35-54 15,0-17-15,-1 0 0,19-18 16,-19 1-16,36 16 16,-18-52-1</inkml:trace>
  <inkml:trace contextRef="#ctx0" brushRef="#br0" timeOffset="163576.373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04">31521 7444 0,'35'-36'15,"-70"72"-15,105-125 0,-34 54 16,16-18-16,-34 36 15,0-19-15,-1 19 16,-17-1-16,18 36 16,0 17-1,17 18-15,0 35 16,-17-53-16,35 36 16,-36-36-16,19 0 15,-19-17 1,1 0-16</inkml:trace>
  <inkml:trace contextRef="#ctx0" brushRef="#br0" timeOffset="164866.231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2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8">32138 5380 0,'35'0'15,"-70"0"-15,106 0 0,-1 18 16,-17-1-16,35-17 15,-35 0-15,-18 18 16,-17-18-16,0 0 0,-36 0 16,0 0-1,1-18-15</inkml:trace>
  <inkml:trace contextRef="#ctx0" brushRef="#br0" timeOffset="165929.084">32385 5539 0,'18'70'16,"-36"-140"-16,36 175 0,-18-69 0,17 34 16,1 1-1,0-54-15,-18 1 16,17 17-16,1-17 16</inkml:trace>
  <inkml:trace contextRef="#ctx0" brushRef="#br0" timeOffset="166296.287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6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22">23618 10372 0,'0'0'15,"-17"0"-15,34 0 16,36 0 0,0-18-16,18 18 0,52 0 15,-52 0-15,52 0 16,-87 0-16,-1 0 16</inkml:trace>
  <inkml:trace contextRef="#ctx0" brushRef="#br0" timeOffset="169704.903">32473 6297 0,'18'0'15,"52"0"-15,-34 0 16,70 0-16,-54 0 16,19 18-16,-36-1 0,36-17 15</inkml:trace>
  <inkml:trace contextRef="#ctx0" brushRef="#br0" timeOffset="173747.875">17745 8096 0,'-18'0'0,"0"0"16,1 0 0,-18 0-16,17 0 15,0 0-15,-35 0 16,36 0-16,-71 0 16,52 18-16,-17-18 15,-53 35-15,54-17 16,-19-1-1,36 1-15,17-18 0,18 18 16,18-18-16</inkml:trace>
  <inkml:trace contextRef="#ctx0" brushRef="#br0" timeOffset="174014.547">17498 7885 0,'0'-18'16,"17"18"-1,19 0-15,34 18 16,-17-1-16,-18 1 0,1-18 16,34 35-16,-52-17 15,0-1-15,-18 19 16,-36-1-1,1-17-15,-36 17 16,36-35-16,-18 18 0,18-1 16,0 1-16,-1-18 0</inkml:trace>
  <inkml:trace contextRef="#ctx0" brushRef="#br0" timeOffset="174604.525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0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5">16686 7655 0,'18'0'16,"-18"18"-16,18-18 0,-1 18 15,36-1-15,-17 1 16,16-1-16,-34 1 15,0 0-15,-18-1 16,-18 1 0,18 0-16,-18-1 0,-17 1 15,18 0-15,-1-1 16,0 1-16,18 0 16</inkml:trace>
  <inkml:trace contextRef="#ctx0" brushRef="#br1" timeOffset="182690.946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6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6">19509 5609 0,'0'0'0,"-18"18"16,18-1-16,0 1 16,0 0-16,0-1 0,18 19 15,-1-19-15,1 19 16,0-19-16,-1-17 15,1 18-15,-1-18 0,19 0 16,-19 0-16,19-18 16,-19 1-1,1-1-15</inkml:trace>
  <inkml:trace contextRef="#ctx0" brushRef="#br1" timeOffset="184336.015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3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1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56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4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3">28487 10248 0,'0'0'16,"-53"35"-16,53 1 0,-18-19 16,18 19-16,0-19 15,18 19-15,17-19 0,-17 1 16,17 0-16,36 17 0,-36-35 16,35 0-1,-52 0-15</inkml:trace>
  <inkml:trace contextRef="#ctx0" brushRef="#br1" timeOffset="190871.037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1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9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4">1729 6773 0,'88'-123'16,"-176"246"-16,229-317 0,-88 124 0,70-89 16,-52 71-16,17 0 0,53-71 15,-70 71 1,-19 35-16,1-18 0,-17 36 15,34-36 1,-52 54-16</inkml:trace>
  <inkml:trace contextRef="#ctx0" brushRef="#br0" timeOffset="498.344">2328 6579 0,'36'-53'16,"-19"18"-16,19-18 0,34-53 15,-35 53-15,18-17 16,18-1-16,52-70 16,-70 71-16,0 17 15,0 0-15,-18 18 0,1-1 16,-19 19-16</inkml:trace>
  <inkml:trace contextRef="#ctx0" brushRef="#br0" timeOffset="684.84">3140 6279 0,'88'-105'15,"-176"210"-15,229-263 0,-106 87 0,18 1 16,-18-1-16,54-35 16,-54 89-16,-18-1 0,-17 0 15</inkml:trace>
  <inkml:trace contextRef="#ctx0" brushRef="#br0" timeOffset="813.683">3598 6033 0,'53'-106'15,"-106"212"-15,142-265 0,-72 123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2">12400 17251 0,'0'0'15,"18"70"-15,-1-34 0,1 17 16,-18-18-16,18 18 0,-1 53 15,1-53-15,-18-1 16,18-16-16,-1-1 16,1 0-16,0-35 0</inkml:trace>
  <inkml:trace contextRef="#ctx0" brushRef="#br0" timeOffset="362.052">12718 17586 0,'17'53'15,"-34"-106"-15,52 124 16,-17-54-16,17 1 0,18-18 16,-36 0-16,19 0 15,-19 0-15,19 0 16</inkml:trace>
  <inkml:trace contextRef="#ctx0" brushRef="#br0" timeOffset="513.963">12947 17604 0,'-35'70'15,"70"-140"-15,-88 175 0,35-69 0,1-1 16,-1-35-1,18 18-15</inkml:trace>
  <inkml:trace contextRef="#ctx0" brushRef="#br0" timeOffset="731.046">13123 17427 0,'18'0'16,"0"0"-1,-1 18-15,1-18 16,0 0-16,17-18 0,0 1 0,18-1 16,-35 18-16,-1 0 15,1 0-15</inkml:trace>
  <inkml:trace contextRef="#ctx0" brushRef="#br0" timeOffset="856.584">13300 17657 0,'35'0'16,"-70"0"-16,123-36 16,-53 1-16,0 17 15,1 1-15,-19-1 0</inkml:trace>
  <inkml:trace contextRef="#ctx0" brushRef="#br0" timeOffset="1113.267">13600 17180 0,'0'0'0,"17"0"16,1 0-16,17 0 16,0 0-16,1 0 0,34-35 15,-34 35 1,-19-18-16,18 18 0,-17-17 16,0 17-16,-1-18 15,-34 18 1</inkml:trace>
  <inkml:trace contextRef="#ctx0" brushRef="#br0" timeOffset="1291.59">13794 17233 0,'35'35'15,"-70"-70"-15,70 106 0,-17-54 0,-18 19 16,17-1-16,1 18 15,-1-18-15,1-17 0,0-1 16,-1 1-16,1 0 0,0-18 16,-1 0-16</inkml:trace>
  <inkml:trace contextRef="#ctx0" brushRef="#br0" timeOffset="1669.093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0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03">32156 12418 0,'35'35'0,"-17"-17"16,-1 17-16,1 0 0,17 1 15,0 34 1,1-35-16,-19 1 0,1-19 16,17 19-16,1 16 15,-19-34-15,-17 0 0</inkml:trace>
  <inkml:trace contextRef="#ctx0" brushRef="#br0" timeOffset="1277.727">32120 12629 0,'0'-17'16,"0"-1"-16,18 1 16,-18-1-16,35 0 15,-17 1-15,0-1 0,-1 0 16,1-17-1,-18 17-15,18 18 16,-1 18 0,18 17-1,-17 1-15,53-1 16,-18-17-16,-1-1 16,-16 1-16</inkml:trace>
  <inkml:trace contextRef="#ctx0" brushRef="#br0" timeOffset="46008.065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2">10654 8184 0,'18'0'15,"-1"0"-15,36 0 16,-35 0-16,52-17 16,-17 17-16,53 0 15,-35 0-15,105-18 16,-88 18-16,124 0 16,-124 18-1,88-18-15,-87 0 16,34 0-16,-70 0 15,35 0-15,-70 0 16,17 0 0</inkml:trace>
  <inkml:trace contextRef="#ctx0" brushRef="#br0" timeOffset="7051.613">3140 7620 0,'-18'0'0,"0"0"16,36 0-1,0 0-15,35 18 16,52-18-1,-52 0-15,71 0 16,-54 0-16,1-18 0,52 18 16,-34-18-1,-36 18-15,-1 0 16,-34 0-16,0 0 16,-36 0-1</inkml:trace>
  <inkml:trace contextRef="#ctx0" brushRef="#br0" timeOffset="7368.402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703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36">18468 9754 0,'18'0'15,"-1"0"1,1 0 0</inkml:trace>
  <inkml:trace contextRef="#ctx0" brushRef="#br0" timeOffset="38567.008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8">19438 9631 0,'0'0'16,"18"17"-16,-18 1 0,53 17 15,-36-17-15,19 0 16,16 17-16,-16-17 16,-19-1-16,19-17 0,-19 18 15,19-18 1,-19 0-16</inkml:trace>
  <inkml:trace contextRef="#ctx0" brushRef="#br0" timeOffset="38989.769">19703 9613 0,'-18'35'15,"0"-17"-15,1 0 0,-36 35 16,35-36-16,-17 36 15,35-35-15,-18 17 16,18-17 0,0-1-16</inkml:trace>
  <inkml:trace contextRef="#ctx0" brushRef="#br0" timeOffset="39239.599">20197 9560 0,'-18'53'15,"36"-106"-15,-36 124 0,36-36 16,-18 0-16,17 1 0,1 34 15,-1-52-15,1 17 0,-18 0 16,35 1 0,-35-19-16</inkml:trace>
  <inkml:trace contextRef="#ctx0" brushRef="#br0" timeOffset="39517.337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1">21078 9490 0,'36'-18'0,"-72"36"0,89-36 15,-35 18-15,17-18 16,-17 18-16,0 0 0,-1 0 15</inkml:trace>
  <inkml:trace contextRef="#ctx0" brushRef="#br0" timeOffset="39967.974">21414 9260 0,'0'18'16,"0"-36"-16,17 36 0,1 17 16,0-17-16,-1 17 15,-17-17-15,18 0 16,-18-1-16,0 1 15,17-18 1</inkml:trace>
  <inkml:trace contextRef="#ctx0" brushRef="#br0" timeOffset="40324.843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08">18115 11483 0,'18'0'16,"17"-18"-1,0 1-15,18 17 0,0-18 0,35 0 16,-52 1-16,-1 17 16,-17 0-16,-1-18 15,-17 0-15</inkml:trace>
  <inkml:trace contextRef="#ctx0" brushRef="#br0" timeOffset="43427.069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3">18927 11889 0,'0'17'16,"35"-17"-1,-18 0-15,19-17 16</inkml:trace>
  <inkml:trace contextRef="#ctx0" brushRef="#br0" timeOffset="43839.08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5">19350 11853 0,'53'18'16,"0"-18"-16,0 0 0,52 0 15,-34 0 1,35 0-16,-71 0 16</inkml:trace>
  <inkml:trace contextRef="#ctx0" brushRef="#br0" timeOffset="44394.553">20355 11818 0,'18'0'31,"17"35"-15,0-17-16,18 17 15,-17-17-15,-1 0 0,36 17 16,-36-18-16,0 1 16,-17-18-16,-1 18 0,1-18 15</inkml:trace>
  <inkml:trace contextRef="#ctx0" brushRef="#br0" timeOffset="44578.541">20708 11783 0,'-35'53'0,"70"-106"0,-105 141 16,17-35-16,17-18 16,1 0-16,17-17 0,1 0 15,-19 35 1,19-36-16,17 1 15</inkml:trace>
  <inkml:trace contextRef="#ctx0" brushRef="#br0" timeOffset="45262.483">21255 11553 0,'18'18'31,"-18"53"-31,17-36 16,1 53-16,-1-35 15,1-18-15,17 54 16,-17-37-16,0 19 16,-1-53-16,1-1 15,0 19-15</inkml:trace>
  <inkml:trace contextRef="#ctx0" brushRef="#br0" timeOffset="45572.925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8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3">23142 11553 0,'0'0'0,"0"18"0,0 17 16,0-17-16,36 0 15,-19-1-15,36-17 16,18 0-1,-54-17-15,36-1 16,-53 0-16,0-35 16,-17 36-16,-36-18 15,17 17-15,1 0 16,0 18-16,0 0 0,-18 0 16,35 18-16</inkml:trace>
  <inkml:trace contextRef="#ctx0" brushRef="#br0" timeOffset="63575.771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7">5768 13441 0,'-35'17'16,"70"-34"-16,-88 52 0,35-17 0,-17 70 16,17-35-16,18 17 15,0-17-15,-17 88 16,34-88-16,1 71 16,0-89-16,-1 18 0,1-18 15,35 18 1,-35-35-16,-1 0 15</inkml:trace>
  <inkml:trace contextRef="#ctx0" brushRef="#br0" timeOffset="64503.031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5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4">7144 13952 0,'35'0'16,"18"0"0,35-17-1,-53-1-15,36 0 16,-53 18-16,-1 0 0,1-17 16,-36 17-1</inkml:trace>
  <inkml:trace contextRef="#ctx0" brushRef="#br0" timeOffset="65484.486">7285 13635 0,'0'0'0,"-18"18"16,18 70-16,0-35 15,0 70-15,0-70 16,0 18-16,18-19 15,17 19-15,-17-36 0,-1 18 16,1-53 0</inkml:trace>
  <inkml:trace contextRef="#ctx0" brushRef="#br0" timeOffset="65771.247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47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1">8484 14058 0,'0'0'16,"18"0"-16,0 0 0,17-17 15,-17-1-15,-1 0 16,-17-17 0,0 17-16,-35 1 15,0 17 1,-1 35 0,19 0-1,34 36-15,19-36 16,34 0-1,-35-17-15,1-18 0,34 0 16,-34-18 0,-1-17-16</inkml:trace>
  <inkml:trace contextRef="#ctx0" brushRef="#br0" timeOffset="67090.059">8643 13423 0,'88'71'0,"-176"-142"0,229 195 15,-88-71-15,71 70 16,-72-52-16,-16-1 16,-1-17-16,-35 0 0,0 0 0,0 0 15,-35 35 1,17-70-16,-35 35 15,36-53-15,-1 0 16</inkml:trace>
  <inkml:trace contextRef="#ctx0" brushRef="#br0" timeOffset="67313.403">9296 13776 0,'70'18'0,"-140"-36"0,176 36 16,-71-18-16,53 0 16,-53 0-16,-17 0 15,0 0-15,-1 0 0</inkml:trace>
  <inkml:trace contextRef="#ctx0" brushRef="#br0" timeOffset="67429.685">9384 13882 0,'0'0'16,"18"17"-16,-1 1 0,1-18 16,17 0-16,0 0 15,-17 0-15,17 0 0</inkml:trace>
  <inkml:trace contextRef="#ctx0" brushRef="#br0" timeOffset="67996.728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6">10389 14164 0,'0'18'16,"0"-36"-16,0 53 16,-17-35-1</inkml:trace>
  <inkml:trace contextRef="#ctx0" brushRef="#br0" timeOffset="115978.253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2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2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07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6">20267 13635 0,'0'-18'16,"-18"18"-16,18 18 16,-17-18-16,-18 35 15,17-17-15,0 35 16,1-36-16,17 36 16,0-35-16,17 17 15,19 0-15,-19 1 16,36-1-16,-35-35 15,-1 18-15,1-18 0,0 0 16</inkml:trace>
  <inkml:trace contextRef="#ctx0" brushRef="#br0" timeOffset="118715.006">20461 13653 0,'0'17'15,"18"1"1,-18-1-16,0 19 16,-18-36-1,18 17-15,0 1 0,-18 17 16,18-17-16,0 0 16,18-1-1,0-17-15,17 0 16,-17 0-16,-1 0 15</inkml:trace>
  <inkml:trace contextRef="#ctx0" brushRef="#br0" timeOffset="119003.804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9">21273 14305 0,'0'0'16,"-36"18"-16,19-1 0,-36 36 16,17-35-16,1 17 15,35-17 1</inkml:trace>
  <inkml:trace contextRef="#ctx0" brushRef="#br0" timeOffset="119477.533">21731 14270 0,'18'18'15,"-1"-18"-15,1 0 16</inkml:trace>
  <inkml:trace contextRef="#ctx0" brushRef="#br0" timeOffset="119615.378">22102 14252 0,'17'0'15,"1"0"-15,-1 0 16,1 0 0</inkml:trace>
  <inkml:trace contextRef="#ctx0" brushRef="#br0" timeOffset="119755.672">22384 14217 0,'0'0'0,"17"0"16,-17 18 15</inkml:trace>
  <inkml:trace contextRef="#ctx0" brushRef="#br0" timeOffset="119910.485">22878 14252 0,'-18'53'15,"0"-35"-15,-52 35 16,35-18-16,-71 18 16</inkml:trace>
  <inkml:trace contextRef="#ctx0" brushRef="#br0" timeOffset="120612.427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7">24271 13388 0,'0'0'16,"-18"0"-16,1 0 0,-18 0 16,-1 18-16,-34 17 15,52-18-15,-17 19 16,17-19-16,18 19 0,-17 17 16,34-18-16,36 35 15,-35-52-15,70 17 16,-53-17-16,53 0 15,-52-18 1,-1-18 0</inkml:trace>
  <inkml:trace contextRef="#ctx0" brushRef="#br0" timeOffset="121195.212">24448 13388 0,'0'0'0,"17"0"16,18 18-16,18-18 15,-17 17 1,34-17-16,-35 0 16,1 0-16,-19 0 0,1 0 15,-36 0 1</inkml:trace>
  <inkml:trace contextRef="#ctx0" brushRef="#br0" timeOffset="121344.719">24589 13547 0,'0'0'16,"35"70"-16,-17-34 0,-1-1 15,1-18-15,17 36 16,-17-35-16,-1 0 15,-17-1-15</inkml:trace>
  <inkml:trace contextRef="#ctx0" brushRef="#br0" timeOffset="121741.263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1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9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2">5821 6509 0,'17'0'15,"19"0"-15,70 0 16,-36-18-16,1-17 16,123-36-16,-18 1 15,-88 34-15,-17 1 16,52-35-1,-70 34-15,-53 19 16</inkml:trace>
  <inkml:trace contextRef="#ctx0" brushRef="#br0" timeOffset="40562.555">6526 6403 0,'0'0'15,"18"88"-15,17-35 0,1 71 16,-1-72-16,-17 1 15,34 71-15,-34-71 16,17 0-16,-17 0 0,0-18 16,-1 0-16,-17-17 15</inkml:trace>
  <inkml:trace contextRef="#ctx0" brushRef="#br0" timeOffset="40830.057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22">7232 6244 0,'0'0'0,"18"0"16,17 35-1,-17 1-15,34 70 16,-34-36-16,17 1 0,1 87 15,-1-87-15,0 52 16,0-87-16,-17 17 16,0-18-16,-18-17 0,35 17 15</inkml:trace>
  <inkml:trace contextRef="#ctx0" brushRef="#br0" timeOffset="41302.814">7638 6720 0,'0'0'15,"-18"18"-15,0 0 0,-17-1 16,17 1-16,1 0 0,17-1 16,-18 1-16,18 0 0,18 17 15,-1-18-15,1 1 16,0-18-16,52 18 15,-52-18-15,35 17 16,-18-17-16,-17 0 16,-1 0-16</inkml:trace>
  <inkml:trace contextRef="#ctx0" brushRef="#br0" timeOffset="41858.792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3">8484 6685 0,'18'18'16,"17"35"0,-17-36-16,0 19 0,17 17 15,0-1 1,-17-34-16,-1 0 0,19-1 16,-36-34-1</inkml:trace>
  <inkml:trace contextRef="#ctx0" brushRef="#br0" timeOffset="42382.972">8502 6456 0,'0'-18'16,"0"36"-16,18-53 0,17 17 15,-17 18-15,17 0 16</inkml:trace>
  <inkml:trace contextRef="#ctx0" brushRef="#br0" timeOffset="42693.323">8784 6597 0,'18'0'16,"-1"0"-16,1 0 16,0 0-1,-1 0 1,-17 18-16,0 35 16,0-36-16,-17 18 15,17 1-15,0-19 0,0 19 16,35-1-16,-35-17 15,18-1-15,-1-17 0,36 0 16,-18 0-16,-17 0 16,35-17-16,-35-1 15</inkml:trace>
  <inkml:trace contextRef="#ctx0" brushRef="#br0" timeOffset="43004.149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08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3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3">5292 11359 0,'0'0'16,"-18"36"-16,18-1 0,0-17 0,-18-1 15,18 1-15,18-18 0,-18 18 16,35-1 0,-17-17-16,17 0 15</inkml:trace>
  <inkml:trace contextRef="#ctx0" brushRef="#br0" timeOffset="53609.678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1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9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5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1">13282 11077 0,'-35'0'0,"17"18"16,-35 35-16,36-36 15,-36 19-15,35-1 16,18-17-16,-18-1 16,18 1-16,18 35 15,0-36-15,17 19 16,0-19-16,1 19 16,16-36-16,-34 17 15,0-17-15,-1-17 16,1 17-16</inkml:trace>
  <inkml:trace contextRef="#ctx0" brushRef="#br0" timeOffset="57747.767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3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9">16651 11695 0,'18'0'16,"-1"0"-16,-17-18 16,36 18-16,-19 0 15,1 0-15,17 0 0</inkml:trace>
  <inkml:trace contextRef="#ctx0" brushRef="#br0" timeOffset="58637.132">17339 11695 0,'18'0'15,"-36"0"-15,53-18 0,-17 18 16</inkml:trace>
  <inkml:trace contextRef="#ctx0" brushRef="#br0" timeOffset="58770.484">17798 11712 0,'17'0'0,"-34"0"0,52-17 0,-35-1 16,18 0-1</inkml:trace>
  <inkml:trace contextRef="#ctx0" brushRef="#br0" timeOffset="76778.609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2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5">29951 9684 0,'0'0'16,"17"0"-16,19 0 0,17-18 16,0 0-16,17 18 15,-35-17-15,-17 17 16,0 0-16,-18-18 0</inkml:trace>
  <inkml:trace contextRef="#ctx0" brushRef="#br0" timeOffset="77483.456">29898 9419 0,'35'-17'16,"-70"34"-16,105-34 0,-17-1 0,53 0 15,-35 18-15,-1-17 16,54-1-16,-71 18 16,-18 0-16,0 0 15</inkml:trace>
  <inkml:trace contextRef="#ctx0" brushRef="#br0" timeOffset="78157.069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6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66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9">31433 11060 0,'0'0'0,"0"-18"16,-18 18-16,-17 0 16,-18 35-1,17-17-15,-17 52 16,36-34-16,-1 34 15,18-34-15,0-1 16,18-18-16,-1 19 0,36 17 16,-17-36-1,17 19-15,-36-36 16,19 17-16</inkml:trace>
  <inkml:trace contextRef="#ctx0" brushRef="#br0" timeOffset="148656.148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58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22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82">27058 9119 0,'0'0'0,"18"18"15,-1 17 1,1 1-16,17 16 15,-17-16-15,17 34 16,-17-34-16,-1-19 0,1 1 16,0-1-16,17 1 0,0-18 15,36-18 1,-36 1-16,36-54 16,-54 54-16,1-19 0,0 1 15,-18 17-15</inkml:trace>
  <inkml:trace contextRef="#ctx0" brushRef="#br0" timeOffset="169182.789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4">26176 11007 0,'-18'0'15,"1"0"-15,-1 0 16,1 17-16,-1 1 15,0 0-15,1-1 0,-1 19 16,18-1-16,0 18 16,0-36-16,18 19 15,-18-19-15,35 19 0,-17-1 16,34 18-16,-34-36 16,17 1-1,-17 0-15,-18-1 0,18 1 0</inkml:trace>
  <inkml:trace contextRef="#ctx0" brushRef="#br0" timeOffset="170050.137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8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9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3">2134 17604 0,'-17'53'16,"-1"-36"-16,-17 36 15,17-18-15,-17 1 16,35-19-16</inkml:trace>
  <inkml:trace contextRef="#ctx0" brushRef="#br0" timeOffset="202205.315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1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1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04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2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09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88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84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76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82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2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48">4304 13688 0,'-18'0'15,"36"0"-15,0 0 16,34 35 0,-16-17-16,52 52 15,-53-52-15,53 52 16,-35-34-16,36 17 15,-37-36-15,19 36 16,-53-35-16,17-1 16,-17-17-16,-18 18 0,17-18 15,-34 0 1,-1-18-16</inkml:trace>
  <inkml:trace contextRef="#ctx0" brushRef="#br0" timeOffset="-167163.714">4904 13653 0,'0'0'0,"0"17"0,-53 36 16,35-18-16,-35 54 15,18-54-15,-53 53 16,52-53-16,-52 18 16,71-18-16,-36 1 15,35-19-15</inkml:trace>
  <inkml:trace contextRef="#ctx0" brushRef="#br0" timeOffset="-166485.363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1">5468 13370 0,'18'0'16,"-1"0"0,1 0-16,35-17 15,-35 17-15,17 0 16,-18 0-16,19 0 0,-19 0 15,1 0-15</inkml:trace>
  <inkml:trace contextRef="#ctx0" brushRef="#br0" timeOffset="-165907.827">5574 13176 0,'0'18'16,"0"0"0,0-1-16,18 1 0,-18 17 15,0 0-15,17 1 16,1-19-16,-18 1 15,17 0-15,-17-1 0,36 1 16,-19-18 0,1 17-16,0-17 15,-1 0 1</inkml:trace>
  <inkml:trace contextRef="#ctx0" brushRef="#br0" timeOffset="-165489.85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68">6720 13741 0,'18'0'16,"0"17"-1,-1-17-15,19 0 16,-19 0-16,19 0 16,-19 0-16,1 0 15,-36 0 1,1 0 0</inkml:trace>
  <inkml:trace contextRef="#ctx0" brushRef="#br0" timeOffset="-164478.21">6668 13899 0,'0'0'15,"35"18"-15,-18-18 0,36 18 16,-35-18-16,53 0 16,-54 0-1,18 17-15,-17-17 16,-18 18-1</inkml:trace>
  <inkml:trace contextRef="#ctx0" brushRef="#br0" timeOffset="-163554.77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81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57">8678 13335 0,'0'0'0,"18"0"16,17 0 0,-17 0-16,0 0 15,34 0-15,-16 0 16,17 0-16,-36 0 15,1-18-15,-36 18 16</inkml:trace>
  <inkml:trace contextRef="#ctx0" brushRef="#br0" timeOffset="-162537.089">8784 13159 0,'18'0'15,"-36"0"-15,36 17 16,-18 19-16,17 16 16,-17-16-16,18 34 15,0-34 1,17 16-16,-17-34 15,17 0-15,-17-18 16,-1 17-16,1-17 16,-18-17-1,0-1 1</inkml:trace>
  <inkml:trace contextRef="#ctx0" brushRef="#br0" timeOffset="-162269.878">9208 13335 0,'35'0'0,"-70"0"0,87 0 16,-16 0-16,-19 0 16,1 0-16,0 0 15,-1 0-15,1-18 16,0 1 0</inkml:trace>
  <inkml:trace contextRef="#ctx0" brushRef="#br0" timeOffset="-161771.051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34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3">4163 5962 0,'17'18'16,"-17"17"-16,18 0 16,-18 18-16,18 0 0,-1 141 15,1-88-15,17 158 16,-35-105-16,18 88 16,0-123-16,-1 52 15,1-105 1,-18 34-16,0-69 15,0-19-15,17 1 0,-17-36 16,0 1 0</inkml:trace>
  <inkml:trace contextRef="#ctx0" brushRef="#br0" timeOffset="9538.765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9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2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9">5856 6368 0,'0'17'32,"0"36"-17,0-18-15,0 1 16,0-1-16,18 0 16,-18-17-16,17 0 15,1-18-15</inkml:trace>
  <inkml:trace contextRef="#ctx0" brushRef="#br0" timeOffset="12029.472">5962 6315 0,'18'0'0,"-1"17"16,19 19-1,16-1 1,1-17-16,-35-1 16,35 1-1,-53-1-15,18 1 0,-1 0 16,-17-1-16,-17 1 16,-1 0-16,18-1 0,-53 19 15,35-1-15,-17 0 16,-18 36-1,36-54-15</inkml:trace>
  <inkml:trace contextRef="#ctx0" brushRef="#br0" timeOffset="13020.482">5415 8114 0,'0'0'15,"0"-18"1,0 36-16,18 35 15,-18 0 1,17 88-16,1-71 16,-18 89-16,0-88 15,18 52-15,-18-70 16,0-18-16,17 1 16,-17-1-16,18-17 0,0-1 15,-18-34 1,0-19-1</inkml:trace>
  <inkml:trace contextRef="#ctx0" brushRef="#br0" timeOffset="13391.907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9">4921 9684 0,'0'17'0,"36"19"15,-1-1-15,35 18 16,-34-18-16,17 0 16,-1-17-16,-16 17 0,52 18 15,-53-17-15,36-1 16,-54-18-16,1 1 16,0 0-1,-18-1-15</inkml:trace>
  <inkml:trace contextRef="#ctx0" brushRef="#br0" timeOffset="15099.146">5362 9666 0,'-35'18'15,"17"17"-15,1 0 0,-36 71 16,17-53-16,19-18 16,-18 18-16,-1-17 0,-17 34 15,36-35-15,-1-17 16</inkml:trace>
  <inkml:trace contextRef="#ctx0" brushRef="#br0" timeOffset="15561.298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2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02">6526 9807 0,'18'0'16,"17"0"0,1 0-16,34-17 15,-35 17-15,36 0 16,-53 0-16,-1 0 0</inkml:trace>
  <inkml:trace contextRef="#ctx0" brushRef="#br0" timeOffset="17352.231">6544 10072 0,'35'0'15,"-70"0"-15,106 0 0,-36-18 0,0 18 16,18-17-16,-18-1 16,1 18-16</inkml:trace>
  <inkml:trace contextRef="#ctx0" brushRef="#br0" timeOffset="17767.807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8">7179 9419 0,'0'0'0,"-18"0"0,18-17 15,18 17 17,17 0-17,1 0-15,-1 0 16,0 0-16,0 0 16,1 0-16,-1 0 0,36 0 15,-54-18-15,18 18 16,-17-18-16,0 18 0,-18-17 15,-18 17 1,0-18-16</inkml:trace>
  <inkml:trace contextRef="#ctx0" brushRef="#br0" timeOffset="18425.195">7444 9243 0,'0'0'0,"17"0"31,1 17-15,35 1 0,-36-18-16,36 35 15,-35-17-15,35 0 16,-35-1-16,17 19 16,-35-19-16,17-17 15,-17 18-15,-17-18 16,-1 17-16,-35 1 15,36 0-15,-1-1 16,-17 19-16,-1-19 0</inkml:trace>
  <inkml:trace contextRef="#ctx0" brushRef="#br0" timeOffset="22791.005">3122 6950 0,'18'0'32,"17"0"-32,0 0 0,18 17 15,53-17-15,-35 0 16,52 18-16,-70-18 16,18 0-16,-19 0 15,-16 0-15,17 18 0,-18-18 16,0 0-16,18 0 15,-18 0-15,-35-18 16</inkml:trace>
  <inkml:trace contextRef="#ctx0" brushRef="#br0" timeOffset="23034.793">3863 6809 0,'18'17'15,"34"1"-15,1 17 16,-17-17 0,-19-1-16,19 1 0,-19 0 15,19 17-15,-36-17 16,-18 35-16,0-36 16,-35 18-1,36-17-15,-19 0 0,19-1 16,-19-17-16,1 18 15,18-18-15,-1 0 16</inkml:trace>
  <inkml:trace contextRef="#ctx0" brushRef="#br0" timeOffset="23854.024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4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3">1305 6473 0,'-17'0'16,"34"0"-16,-52 18 0,35 17 16,0-17-16,18 17 15,35 18 1,-1-35-16,-16-18 15,-1-18 1,-35-17 0,0 0-16,-18-18 15,1 35-15,-19-17 16,19 35-16,-1-18 0,1 18 16,-1 0-16,18-17 15</inkml:trace>
  <inkml:trace contextRef="#ctx0" brushRef="#br0" timeOffset="24904.927">1411 6244 0,'0'18'16,"35"17"-1,-17-17-15,17-1 16,-17 19-16,17-19 0,36 19 16,-54-36-16,19 35 15,-19-35-15,1 17 16,-18 1-16,-35 0 16,17-1-16,-17 1 15,0 0 1,17-18-16,18 17 0,-18 1 15</inkml:trace>
  <inkml:trace contextRef="#ctx0" brushRef="#br0" timeOffset="25175.717">1658 6879 0,'18'0'15,"17"0"1,0 0-1,1-17-15,-19 34 16</inkml:trace>
  <inkml:trace contextRef="#ctx0" brushRef="#br0" timeOffset="25299.547">1640 7126 0,'53'0'16,"-35"0"-16,35-18 15,-18 1-15,18-1 16,-35 18-16</inkml:trace>
  <inkml:trace contextRef="#ctx0" brushRef="#br0" timeOffset="25816.654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9">2099 6526 0,'0'0'15,"18"0"1,17 18-1,0-18 1,1 0-16,16 0 16,-16 0-16,-1 0 0,-17 0 15,35-18-15,-53 1 16</inkml:trace>
  <inkml:trace contextRef="#ctx0" brushRef="#br0" timeOffset="26421.764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7">5292 4886 0,'-18'0'16,"18"-18"-16,0 36 16,0 35-1,0-18-15,18 106 16,-18-70-16,0-1 16,17 19-16,-17-1 0,0 53 15,0-88 1,0 53-16,0-71 15,18 0-15,-18 0 0,0-17 16,0 0-16,0-1 16</inkml:trace>
  <inkml:trace contextRef="#ctx0" brushRef="#br0" timeOffset="30693.232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1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06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3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8">5556 3616 0,'0'18'16,"0"17"-1,0-17-15,18 34 16,-18-34-16,0 0 15,18 17-15,-1-17 16,-17-1-16,0 1 0,18-18 16,-1 0-1,-17-18 1</inkml:trace>
  <inkml:trace contextRef="#ctx0" brushRef="#br0" timeOffset="49389.85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3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6">1993 2187 0,'0'0'0,"0"-17"0,18-1 15,-18 0-15,-18 18 31,1 18-15,17 0-16,-18 52 16,0 18-1,1-35-15,17 53 0,17-53 16,1 35 0,0-53-16,17 18 15,0-35-15,18 0 16,-35-1-16,35-17 15,-36 0-15</inkml:trace>
  <inkml:trace contextRef="#ctx0" brushRef="#br0" timeOffset="67086.256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2">2364 2099 0,'17'18'16,"1"-1"-16,35 19 16,-18-1-16,36 35 15,-54-17-15,19-17 16,16 69-16,-52-52 15,18 36-15,-36-37 16,1 1-16,-18 36 16,-1-54-1</inkml:trace>
  <inkml:trace contextRef="#ctx0" brushRef="#br0" timeOffset="69127.309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44">3457 2170 0,'0'0'16,"-17"0"-16,-1 17 0,0 36 15,1-35 1,17 35-16,0-18 0,0 18 16,17 53-16,1-53 15,0-18-15,-1-17 0,1-1 16,0 18-16,17-35 0,-18 18 16,1-18-16,0 0 15</inkml:trace>
  <inkml:trace contextRef="#ctx0" brushRef="#br0" timeOffset="69817.674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905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99">4374 2434 0,'0'18'16,"0"-1"-16,0 1 16,18 17-1,0-35-15,17 18 0,-17-18 16,17-18-1,-35 1-15,0-19 16,0 19-16,0-1 16,-18 1-1,1 17 1</inkml:trace>
  <inkml:trace contextRef="#ctx0" brushRef="#br0" timeOffset="71312.105">4533 2505 0,'18'0'16,"-18"-18"-16,0 0 15,0 1 1,17-1-16,1 1 16,0 17-16,-1 0 15,1 0 1,0 17-16,-1-17 0,1 35 15,0-17 1,-18 0 0</inkml:trace>
  <inkml:trace contextRef="#ctx0" brushRef="#br0" timeOffset="71546.228">4710 2099 0,'35'71'0,"-70"-142"0,88 177 16,-18-36-16,-18-34 16,-17-1-1,18-17-15,-18 17 0,0 0 0,0-17 16,0 17-16,-35 0 15,35-17-15,-18 0 16,18-1-16</inkml:trace>
  <inkml:trace contextRef="#ctx0" brushRef="#br0" timeOffset="71766.813">5098 2452 0,'17'0'16,"1"0"-1,-18-18 1,18 18-16</inkml:trace>
  <inkml:trace contextRef="#ctx0" brushRef="#br0" timeOffset="72018.736">5433 2417 0,'0'0'16,"17"0"-16,1 0 31,-18 17-15,18-17-16</inkml:trace>
  <inkml:trace contextRef="#ctx0" brushRef="#br0" timeOffset="72146.139">5609 2452 0,'0'0'0,"18"0"0,-1 0 15</inkml:trace>
  <inkml:trace contextRef="#ctx0" brushRef="#br0" timeOffset="72874.499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5">6720 2381 0,'-17'0'16,"17"36"-16,0-19 15,0 18 1,0-17-16,0 17 0,17-17 0,-17 0 16,36-1-1,-19 1-15,19-18 16,-19-18-1</inkml:trace>
  <inkml:trace contextRef="#ctx0" brushRef="#br0" timeOffset="73898.432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8">7232 2381 0,'0'0'0,"18"18"16,-1-18-16,36 0 16,-35 0-16,17 0 0,-17-18 15,-1 18-15,1 0 16</inkml:trace>
  <inkml:trace contextRef="#ctx0" brushRef="#br0" timeOffset="74305.653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3">7602 2011 0,'36'35'16,"-19"0"-16,19-17 0,16 53 16,-16-18-16,-1-18 0,-17 0 15,-1 36 1,1-36-16,-18 35 16,-18-34-16,1-1 0,17-17 15,-18 17-15,0-17 0,1-1 16,-1-17-16</inkml:trace>
  <inkml:trace contextRef="#ctx0" brushRef="#br0" timeOffset="81244.944">8114 2452 0,'18'0'31,"-1"-18"0</inkml:trace>
  <inkml:trace contextRef="#ctx0" brushRef="#br0" timeOffset="81379.303">8273 2434 0,'17'0'16,"1"0"-1,-18-17 1</inkml:trace>
  <inkml:trace contextRef="#ctx0" brushRef="#br0" timeOffset="81523.188">8467 2452 0,'0'0'0,"17"0"15</inkml:trace>
  <inkml:trace contextRef="#ctx0" brushRef="#br0" timeOffset="81622.949">8625 2469 0,'18'0'15</inkml:trace>
  <inkml:trace contextRef="#ctx0" brushRef="#br0" timeOffset="82317.279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4">9349 2117 0,'0'-18'16,"-18"36"-1,18 35 1,-18-18-1,18 53-15,0-35 16,0 18-16,18-36 16,17 0-16,-17-17 15,17-1 1,-17-17-16,17-17 16</inkml:trace>
  <inkml:trace contextRef="#ctx0" brushRef="#br0" timeOffset="82941.292">9507 2223 0,'18'17'15,"0"1"1,-1-1-1,1 1-15,0 0 0,-1-1 16,-17 1 0,0 0-16,0-1 15,-17 1 1,17 0-16,0-1 16,0 1-1,0-1-15,0 1 0,17 0 16,1-18-1,-1 0-15,-34 0 32</inkml:trace>
  <inkml:trace contextRef="#ctx0" brushRef="#br0" timeOffset="83085.121">9490 2381 0,'0'0'0,"17"18"15,1-18-15,17 0 0,18 0 16,-35 0-16,35 0 16,-36 0-1,1 0-15,-18-18 16</inkml:trace>
  <inkml:trace contextRef="#ctx0" brushRef="#br0" timeOffset="83396.449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9">10054 2064 0,'0'0'0,"0"17"0,18 36 16,-1-35-16,-17 53 16,18-1-1,-18-35-15,0 1 0,0-19 16,18 54-16,-18-54 15,17 1-15</inkml:trace>
  <inkml:trace contextRef="#ctx0" brushRef="#br0" timeOffset="83992.649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5">10530 2011 0,'71'53'16,"-142"-106"-16,177 141 0,-53-17 15,-35-36-15,-18 0 0,0 0 16,0 36-16,0-36 16,-18-17-16,-35 52 15,18-17 1,17-35-16,-17 0 0</inkml:trace>
  <inkml:trace contextRef="#ctx0" brushRef="#br0" timeOffset="85031.581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4">7867 2805 0,'-18'17'16,"18"1"-16,0 0 0,0 17 0,0 0 16,0 36-1,0-36-15,18 18 0,-18-18 16,18 0-16,-1-17 0,19 35 16,-36-35-16,35-1 15</inkml:trace>
  <inkml:trace contextRef="#ctx0" brushRef="#br0" timeOffset="87128.252">8167 2858 0,'17'0'16,"-34"0"-1,-1 17 1,1 1-16,17-1 15,-18-17-15,0 18 16,18 0-16,0-1 16,0 1-16,0 0 0,18 17 15,0-17-15,-1-1 16,1 18 0,-1-17-16,19 0 15,-36-1-15,17-17 0</inkml:trace>
  <inkml:trace contextRef="#ctx0" brushRef="#br0" timeOffset="87485.302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4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1">9013 2893 0,'0'0'16,"18"35"-16,0 0 15,-18 1-15,17 17 16,-17-36-16,18 18 16</inkml:trace>
  <inkml:trace contextRef="#ctx0" brushRef="#br0" timeOffset="88268.691">9119 2875 0,'-17'35'0,"34"-70"0,-52 88 15,17-53-15,18 18 16,18-18-16,0 17 16,-1-17-16,1 18 0,0-18 15,17 18 1,-17-18-16,-1 0 15</inkml:trace>
  <inkml:trace contextRef="#ctx0" brushRef="#br0" timeOffset="88557.715">9243 2787 0,'0'18'16,"17"-1"-16,1 1 16,17 0-16,-17-1 15,17 18-15,-17-17 16,-18 0-16,0-1 16,-18-17-1,18 18-15,-35-18 16,35 18-16,-18-18 15,1 0-15,17 17 0,0 1 16,0 0 0</inkml:trace>
  <inkml:trace contextRef="#ctx0" brushRef="#br0" timeOffset="88819.41">9437 2699 0,'0'0'16,"17"17"-16,19 1 0,-19 0 0,19 35 16,-19-18-16,36 35 15,-35-52 1,-1 17-16,-17 1 15,0-19-15,0 1 0,-17 35 16,-1-36-16,-35 19 16,18-36-16,17 17 15</inkml:trace>
  <inkml:trace contextRef="#ctx0" brushRef="#br0" timeOffset="90025.673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4">8149 3404 0,'-17'18'0,"-1"17"15,0 1-15,18-1 0,0 35 16,0 1 0,18-36-16,-18-17 15,35 35-15,-17-36 16,-1-17-16,-17 18 16,18-18-16,-18-18 15</inkml:trace>
  <inkml:trace contextRef="#ctx0" brushRef="#br0" timeOffset="90525.502">8378 3422 0,'-17'18'15,"17"-1"-15,-35 19 16,35-19-16,-18 1 16,0 17-16,1-17 15,17 17 1,17-17 0,1-1-16,17 1 15,-17-18-15,-1 0 16,1 18-16,0-18 0,17 0 15</inkml:trace>
  <inkml:trace contextRef="#ctx0" brushRef="#br0" timeOffset="90954.642">8573 3440 0,'0'17'16,"0"19"0,0-1-16,17 18 15,-17-18-15,18 18 16,-1-35-16,1-1 15,0-17-15,17 18 16,-17-18-16,-1-18 0,19 1 16,-36-1-1</inkml:trace>
  <inkml:trace contextRef="#ctx0" brushRef="#br0" timeOffset="91121.587">8573 3598 0,'17'0'16,"1"-17"-16,-1 17 0,1-18 15,17 0-15,-17 18 16,0-17-16,-54 17 31,19-18-31</inkml:trace>
  <inkml:trace contextRef="#ctx0" brushRef="#br0" timeOffset="91237.896">8573 3387 0,'17'-18'16,"-34"36"-16,52-36 0,0 0 0,0 18 15,-17 0-15,0 0 16,-1 0-16,-17 18 16,0 0-16</inkml:trace>
  <inkml:trace contextRef="#ctx0" brushRef="#br0" timeOffset="91604.871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7">9208 3422 0,'0'0'0,"-18"0"16,18 18-1,0-1 1,0 1-16,18 17 15,-18-17-15,17 17 16,-17-17-16,18-1 16,-36-17 15,1 0-15,-1 18-1,0-18-15,1 0 0,-1 0 16</inkml:trace>
  <inkml:trace contextRef="#ctx0" brushRef="#br0" timeOffset="92206.583">9296 3387 0,'17'17'16,"19"1"0,-19-18-16,1 18 15,35-18 1,-36 17-16,1-17 0,0 0 0,-1 0 16,19 0-1,-19 0-15,-17 18 16,-17 0-16,-1-1 15,-17 18 1,17-17-16,-17 0 16,35-1-1,0 1-15</inkml:trace>
  <inkml:trace contextRef="#ctx0" brushRef="#br0" timeOffset="92578.126">9684 3298 0,'0'0'16,"17"18"15,1 0-15,17 17-1,-35-17-15,36 35 16,-36-18-16,0 18 15,0-18-15,-18 0 0,-17 18 16,17-17-16,0-19 16,1 1-16,17-1 0,-53 1 15</inkml:trace>
  <inkml:trace contextRef="#ctx0" brushRef="#br0" timeOffset="104306.038">1958 13441 0,'0'0'16,"-18"0"-16,36 17 0,0-17 15,-1 18-15,71-18 16,1 0-16,105 0 16,-89 0-16,19 0 15,17 0-15,124 0 16,-124-18-16,106 18 15,-159 0-15,71 0 16,-106 0-16,-1 18 16</inkml:trace>
  <inkml:trace contextRef="#ctx0" brushRef="#br0" timeOffset="120149.539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5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3">10830 7497 0,'0'0'15,"0"35"-15,0-18 0,0 19 16,0-19-16,0 19 15,0-19-15,0 19 16,0-19-16,36 18 16,-19-17-1,36 0-15,-35-18 16,-1 0-16,36 0 16,0 0-1</inkml:trace>
  <inkml:trace contextRef="#ctx0" brushRef="#br0" timeOffset="123720.717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7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5">12188 6350 0,'18'-18'0,"-36"36"0,54-18 32,-36 35-17,0 1-15,0-19 16,0 18-16,0-17 0,0 0 15,0 17-15,17-17 16,-17-1-16,18-17 16,0 0-16,-18-17 15</inkml:trace>
  <inkml:trace contextRef="#ctx0" brushRef="#br0" timeOffset="124805.10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4">11659 5080 0,'0'-18'16,"0"36"-1,18 53 1,-18-1 0,0 71-16,0-53 15,18 89-15,-18-107 16,0 54-1,17-71-15,1 17 0,-18-52 16,18 0-16,-18-36 31</inkml:trace>
  <inkml:trace contextRef="#ctx0" brushRef="#br0" timeOffset="127136.436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5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3">11060 3810 0,'0'0'16,"17"0"0,1-18-1,0 1-15,-1-1 0,1-17 0,17 0 16,0-18-16,-17 17 15,17 1-15,-35 17 16,18 18 0,-18 36-1,18-1-15,17 18 16,-18-18-16,19 18 16,-19-18-16,1-17 0,17 17 15,-17-17 1</inkml:trace>
  <inkml:trace contextRef="#ctx0" brushRef="#br0" timeOffset="129003.862">11942 3457 0,'17'0'15,"-34"0"17,-19 36-17,19-19-15,-19 1 16,1-1-16,17 1 15,1 0-15,-1-1 0,1 19 16,17-19-16,17 19 16,1-1-16,17 0 15,0-17-15,18-1 16,-35 1-16,0 0 16,-18-1-16,0 1 15,-18-18 1</inkml:trace>
  <inkml:trace contextRef="#ctx0" brushRef="#br0" timeOffset="129337.248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2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55">11853 8008 0,'0'35'31,"0"1"-31,0 87 16,0-52 0,0 105-16,0-88 15,0 71-15,18-88 16,0 34 0,-18-52-16,17-17 0,1 34 15,-18-52-15,0-1 16,-18-17-1,18-17-15</inkml:trace>
  <inkml:trace contextRef="#ctx0" brushRef="#br0" timeOffset="132663.305">11642 8202 0,'0'0'0,"17"0"32,1-35-17,0 17 1,17-17-16,-17 0 15,-1-18-15,1 35 16,-1-35-16,1 36 16,0-1-1,-1 36 1,19 17-16,-19 0 16,36 36-16,-35-36 15,17-17-15,0 17 0,1 0 16,-19-17-16,19-1 15</inkml:trace>
  <inkml:trace contextRef="#ctx0" brushRef="#br0" timeOffset="135310.17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8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1">12700 9278 0,'0'18'31,"18"-1"-31,-18 19 16,0-19-16,17 1 16,-17 17-16,0-17 15,18 17-15,-18-17 16,0-1-16,0 1 0,18-18 15,-18-18 17</inkml:trace>
  <inkml:trace contextRef="#ctx0" brushRef="#br0" timeOffset="137061.975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3">11448 11148 0,'0'0'16,"-36"-18"-16,19 18 0,-36 18 15,35-1-15,-35 54 16,36-36-16,-1 18 16,18 35-16,0-52 15,0-1-15,18 0 0,17 0 16,35 18-16,-34-35 16,34-18-16,-17 0 15,18 0 1,-18-18-16,-18 1 0</inkml:trace>
  <inkml:trace contextRef="#ctx0" brushRef="#br0" timeOffset="145627.123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2">10901 9648 0,'0'-17'0,"-18"17"16,18-18-1,18 36 1,17-18 0,0 0-1,1 17-15,-1-17 0,36 0 16,-19 0-16,1 18 16,-35-18-1,-36 18 1</inkml:trace>
  <inkml:trace contextRef="#ctx0" brushRef="#br0" timeOffset="151032.033">10901 9825 0,'35'0'16,"0"0"-16,1 0 0,34-18 15,-34 18-15,-19 0 16,1 0-16,-1 0 15,1 18-15,0-18 0</inkml:trace>
  <inkml:trace contextRef="#ctx0" brushRef="#br0" timeOffset="151643.157">9737 9613 0,'17'18'31,"1"-1"-15,0 1 0,52 17-16,-52-17 15,70 35-15,-53-35 16,1 17-16,34 0 16,-52-17-16,17-18 15,-35 17-15,18 1 0</inkml:trace>
  <inkml:trace contextRef="#ctx0" brushRef="#br0" timeOffset="151870.761">10072 9560 0,'0'0'16,"-18"0"-16,1 18 0,-19 0 0,-17 52 15,36-35 1,-19 1-16,1 17 0,-35 17 16,52-35-16,-35 1 15,35-19-15,1 1 16,34-36 0,36-17-1</inkml:trace>
  <inkml:trace contextRef="#ctx0" brushRef="#br0" timeOffset="152282.051">10125 9031 0,'-18'0'15,"0"0"1,-17 18-1,18-18-15,-1 17 0,0 1 16,-17 0 0,35 17-16,0-17 15,18 35-15,-18-18 16,53 18-16,-36-18 16,36 0-16,-18-17 15,1 0-15,-19-1 16,19-17-16</inkml:trace>
  <inkml:trace contextRef="#ctx0" brushRef="#br0" timeOffset="152604.615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7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85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2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5">13441 741 0,'-18'-18'0,"1"18"31,-1 18-31,18-1 16,-18 54-16,1-36 15,-1 71-15,18-53 16,0 35-16,0-35 16,0-18-16,0 18 15,18 0-15,17 18 16,-17-36-16,17 0 15,-18-17-15,1 0 0,0-18 16,-18 17-16</inkml:trace>
  <inkml:trace contextRef="#ctx0" brushRef="#br0" timeOffset="185763.146">14923 670 0,'0'18'15,"0"35"1,0-18-16,17 53 16,-17-17-1,0 35-15,18-36 16,-1 36-16,-17-71 16,18 54-16,0-72 15,-1 18-15</inkml:trace>
  <inkml:trace contextRef="#ctx0" brushRef="#br0" timeOffset="186518.475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9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6">16034 970 0,'17'0'31,"19"-17"-31,-1 17 16,18 0-1,-18-18-15,-17 18 16,-1 0-16,1-18 0,0 18 16,-36 0-1</inkml:trace>
  <inkml:trace contextRef="#ctx0" brushRef="#br0" timeOffset="195155.452">16157 723 0,'0'53'15,"0"0"-15,0-18 16,18 36-16,-18-36 16,18-17-16,-18 17 0,0 0 15,17-17-15,-17 0 16,18-1-16,-1 19 15</inkml:trace>
  <inkml:trace contextRef="#ctx0" brushRef="#br0" timeOffset="195522.976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3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3">13952 935 0,'18'53'0,"0"-36"16,-18 19-16,17-19 16,1-17-16,0 18 0,-1-18 15,1 0-15,-1 0 16,-17-18-16,18 1 15,-18-1-15,0 0 0,0 1 16,-18-1-16,18 1 0,0-19 16,-17 19-16,17-1 15</inkml:trace>
  <inkml:trace contextRef="#ctx0" brushRef="#br0" timeOffset="197691.267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1">14393 1041 0,'0'-18'16,"0"0"0,0-17-1,0 18-15,18-19 16,-18 19-16,18-1 15,-1 0-15,1 18 16,0 18 0,-18 0-1</inkml:trace>
  <inkml:trace contextRef="#ctx0" brushRef="#br0" timeOffset="198263.203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05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9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9">14975 6720 0,'71'36'16,"-142"-72"-16,195 89 0,-71-53 16,0 18-16,17-18 0,54 18 15,-71-1-15,0 36 16,-36-18-16,-17 1 16,-35-1-16,17 0 15,-70 18-15,35-35 16,-53 35-16,53-36 15,18 1-15</inkml:trace>
  <inkml:trace contextRef="#ctx0" brushRef="#br0" timeOffset="207950.928">15998 6138 0,'0'0'15,"0"18"-15,0 35 16,18 0-16,0 17 0,52 107 16,-34-71-1,17 141-15,-36-124 16,36 71-16,-35-106 15,17 36-15,-35-71 16,35 0-16,-17-53 16,-18-36-1</inkml:trace>
  <inkml:trace contextRef="#ctx0" brushRef="#br0" timeOffset="208617.976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6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1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4">12188 6403 0,'18'-18'0,"0"18"16,-18-17-1,-18 17 1,0 0 0,1 0-1,-18 17-15,17-17 16,0 0 0,1 0-16,17 18 15,17-18 1</inkml:trace>
  <inkml:trace contextRef="#ctx0" brushRef="#br0" timeOffset="-202537.757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13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292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72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12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17">16898 11254 0,'0'0'0,"18"17"0,-1 19 15,19 34-15,-19-35 16,19 18-16,-36-17 15,17-1-15,1-18 16,-1-17 0,-17-35-1,0 18-15,0-54 16,0 36 0,0-36-16,0 36 15,-17-18-15,17 35 16,0 1-16</inkml:trace>
  <inkml:trace contextRef="#ctx0" brushRef="#br0" timeOffset="-192549.508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33">15998 9437 0,'0'17'0,"36"19"15,-19-1-15,19-17 16,34 35 0,-17-18-16,0-18 15,-18 19-15,18-19 0,35 36 16,-70-35-16,17-18 15,-17 18-15,-18-1 0</inkml:trace>
  <inkml:trace contextRef="#ctx0" brushRef="#br0" timeOffset="-190497.585">16334 9419 0,'-36'53'0,"72"-106"0,-89 124 16,17-36-16,19 0 0,-1 18 15,-17-18 1,17 1-16,1-1 0,-1 0 16,0-17-16,1 17 0</inkml:trace>
  <inkml:trace contextRef="#ctx0" brushRef="#br0" timeOffset="-190102.104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54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191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42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64">18486 8908 0,'0'17'15,"-36"1"1,19 0-16,-19 17 16,1 0-16,0 0 15,17 1-15,1-1 16,17 0-16,17-17 15,18 17-15,-17-17 16,35 17-16,-35-17 16,35-1-16,-36-17 15,-17 18-15,18-18 0,-36 18 16,1-18 0</inkml:trace>
  <inkml:trace contextRef="#ctx0" brushRef="#br0" timeOffset="-187588.931">18662 9013 0,'18'0'16,"-1"0"-1,1 0 1,17 18-16,-17 0 15,-18 35 1,0-36-16,-18 36 16,1-17-16,-1-19 15,0 1-15,1-18 0,-1 17 16,18 1 0,18-18-1,35 0-15,-36 0 16,1 0-16,-1 0 0,1 0 15</inkml:trace>
  <inkml:trace contextRef="#ctx0" brushRef="#br0" timeOffset="-187121.188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45">17216 5098 0,'-18'0'0,"18"53"16,0-18-16,18 71 16,-1-36-16,18 71 15,-35-70 1,18-18-16,17 35 16,-17-53-16,-18 1 15,0-1-15,18-18 0,-18 1 0,0 0 16</inkml:trace>
  <inkml:trace contextRef="#ctx0" brushRef="#br0" timeOffset="-183935.413">16933 5168 0,'0'0'0,"-17"0"15,34-17 1,36-36 0,-17 17-16,34-34 15,-35 35-15,36-18 16,-36 35-16,0 0 16,-17 18-16,17 36 15,-17-19-15,17 71 16,-17-52-16,0-1 0,-1 0 15,36 36 1,-35-54-16,35 1 16</inkml:trace>
  <inkml:trace contextRef="#ctx0" brushRef="#br0" timeOffset="-183234.549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03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85">17057 3422 0,'0'0'0,"17"-18"16,-34 36-1,-36 35 1,18-18-16,-18 18 16,35-18-16,0-17 15,1 0-15,17 17 0,0-17 16,17 17 0,19-35-16,-19 17 15,1-17-15,0 18 0,35 0 16,-36-1-16,18-17 15</inkml:trace>
  <inkml:trace contextRef="#ctx0" brushRef="#br0" timeOffset="-181922.278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56">17568 3440 0,'0'0'0,"18"17"47,0 1-47,17 17 16,0-35-16,-17 18 15,35 17-15,-36-17 16,54-1-1,-53 1-15,34 0 16,-34-18-16,-36 17 31,1 1-15,-18 0-16,-1 17 0,-34 35 16,34-34-1,1-1-15</inkml:trace>
  <inkml:trace contextRef="#ctx0" brushRef="#br0" timeOffset="-180259.199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25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04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78">20655 1023 0,'0'0'15,"0"35"-15,18 36 16,-1-1-16,19 1 0,-19 105 16,1-70-16,0 106 15,-18-124-15,17 18 16,-17-36-16,0 1 0,18-18 15,-18-18-15,0 1 16,18-1-16,-1-35 16</inkml:trace>
  <inkml:trace contextRef="#ctx0" brushRef="#br0" timeOffset="-175626.754">21096 1147 0,'0'-18'16,"-18"18"0,18 18-1,18-1-15,0 1 16,17-1-16,-17-17 16,-1 0-1</inkml:trace>
  <inkml:trace contextRef="#ctx0" brushRef="#br0" timeOffset="-175509.403">21202 1129 0,'18'18'15,"-36"-36"-15,53 53 16,-17 0 0,0-17-16,-18 17 15</inkml:trace>
  <inkml:trace contextRef="#ctx0" brushRef="#br0" timeOffset="-175164.486">21449 1552 0,'-18'-17'16,"1"17"15,17 35-15,0 0-16,0 0 15,0 1-15,17-1 16,1 0-16,35-17 16,-18 0-16,18-18 15,-18 0-15</inkml:trace>
  <inkml:trace contextRef="#ctx0" brushRef="#br0" timeOffset="-174860.177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05">21996 1552 0,'35'0'16,"-70"0"-16,88 0 0,-18 0 15,0 0-15,36-17 16,-36 17-16,0-18 15,1 0-15,-19 18 0,-17-17 16,-17 17 0,-19 0-16</inkml:trace>
  <inkml:trace contextRef="#ctx0" brushRef="#br0" timeOffset="-174520.774">22154 1393 0,'0'0'16,"18"53"-16,-18-17 0,0 17 0,18 17 16,-18-35-16,17 36 15,-17-53-15,0 17 16,18-17-16,-18-1 16</inkml:trace>
  <inkml:trace contextRef="#ctx0" brushRef="#br0" timeOffset="-174169.775">22507 1570 0,'-17'0'16,"-1"0"0,18 18-1,0-1-15,0 1 16,18-1-16,-1 36 16,1-35-16,0 0 15,-1-1-15,1 1 0,-1 0 16,-34-18-1,-1 0 1,-17 17 0,17-17-16,-17 18 15</inkml:trace>
  <inkml:trace contextRef="#ctx0" brushRef="#br0" timeOffset="-173174.811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792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197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35">24941 1164 0,'0'35'15,"0"-70"-15,0 88 0,18-35 16,0-18-1,-1 0 1</inkml:trace>
  <inkml:trace contextRef="#ctx0" brushRef="#br0" timeOffset="-171450.717">25065 1164 0,'18'35'16,"-36"-70"-16,36 88 0,-18-35 0,35 17 15,-18-17-15,1-18 16</inkml:trace>
  <inkml:trace contextRef="#ctx0" brushRef="#br0" timeOffset="-171210.578">25206 900 0,'53'17'0,"-35"19"15,17-1-15,53 53 16,-53-53-16,53 71 16,-70-71-16,0 89 15,-18-71-15,-36 53 16,1-36-16,-53 36 15,35-71-15</inkml:trace>
  <inkml:trace contextRef="#ctx0" brushRef="#br0" timeOffset="-168292.177">19156 6685 0,'0'0'15,"0"-17"-15,17 17 32,54 0-17,-18 0-15,106 0 16,-53 0-16,-18 0 15,18 0-15,-18-18 0,88 18 16,-105-18-16,35 18 16,-54 0-16,-16 18 15,-1-18-15,-17 0 0</inkml:trace>
  <inkml:trace contextRef="#ctx0" brushRef="#br0" timeOffset="-168075.066">20055 6491 0,'0'0'16,"36"0"-16,-19 18 16,72-1-16,-19 1 15,54 17-15,-72-17 16,1-18-16,0 35 0,-17-17 16,-19-18-16,1 35 15,-18-17-15,-53 17 16,0 0-16,18-17 15,-18 17-15,0-17 0,-35 35 16,70-36-16</inkml:trace>
  <inkml:trace contextRef="#ctx0" brushRef="#br0" timeOffset="-167133.872">21273 5927 0,'0'17'15,"17"72"1,1-19-16,-1 1 15,1 34-15,17 19 0,-17-1 16,-18 19-16,18-19 0,-1 0 16,19 36-16,-19-88 15,36-1-15,-35-52 16,-1-18-16,1 0 0,0 0 16,-1-18-1</inkml:trace>
  <inkml:trace contextRef="#ctx0" brushRef="#br0" timeOffset="-166522.873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46">23954 6579 0,'-18'0'16,"36"0"-16,-18 0 0,35 0 16,18-17-16,88-1 15,-53 18-15,124-35 16,-106 17-16,-1 0 16,-16 1-16,-1-1 0,18 1 15,-71 17-15</inkml:trace>
  <inkml:trace contextRef="#ctx0" brushRef="#br0" timeOffset="-165788.926">24853 6332 0,'35'0'16,"1"18"-16,-1 0 16,18-1-16,18 1 15,-19 0-15,19 17 0,-18-18 16,-18 19-16,-17-19 0,-36 54 15,1-53-15,-72 35 16,54-36-16,-71 18 16,71-17-16,-18 0 15</inkml:trace>
  <inkml:trace contextRef="#ctx0" brushRef="#br0" timeOffset="-165505.086">26705 6562 0,'0'0'0,"36"0"16,-19-18-16,1 18 16,-1 0-16,1 0 0,0 0 0</inkml:trace>
  <inkml:trace contextRef="#ctx0" brushRef="#br0" timeOffset="-165355.911">27182 6615 0,'0'0'16,"52"-18"-16,-34 18 0,35-18 15,-35 18-15,17 0 16,-17 0-16</inkml:trace>
  <inkml:trace contextRef="#ctx0" brushRef="#br0" timeOffset="-165227.733">27570 6615 0,'0'0'0,"17"0"0,19-18 15,-1 18-15,0 0 16,0-18-16</inkml:trace>
  <inkml:trace contextRef="#ctx0" brushRef="#br0" timeOffset="-165110.923">28011 6597 0,'52'0'0,"-34"0"16,0 0-16,17 0 15,-17 0-15,-1-18 16</inkml:trace>
  <inkml:trace contextRef="#ctx0" brushRef="#br0" timeOffset="-164549.486">28857 6138 0,'0'0'0,"18"71"15,17 17-15,-17 0 0,17 0 16,-17 18-16,-1 0 15,1-18-15,17 18 0,18 35 16,-18-88-16,18 18 16,-35-54-16,0-17 15</inkml:trace>
  <inkml:trace contextRef="#ctx0" brushRef="#br0" timeOffset="-164032.112">28081 6368 0,'0'0'0,"-35"0"0,52 0 32,36 0-17,0 0-15,18 17 0,-18-17 16,-18 18-16,-17-18 15,17 0-15,-17 0 16,-1 0-16,-34 0 16,-1 0-1,0 0-15,1 0 16</inkml:trace>
  <inkml:trace contextRef="#ctx0" brushRef="#br0" timeOffset="-163804.006">28222 6385 0,'-17'18'16</inkml:trace>
  <inkml:trace contextRef="#ctx0" brushRef="#br0" timeOffset="-163530.778">27940 6632 0,'35'18'16,"1"-18"-16,34 0 15,-17 0-15,71-18 16,-72 18-16,1 0 0,0 0 16,35 0-16,-52 0 15,-1 0 1,-17 0-16</inkml:trace>
  <inkml:trace contextRef="#ctx0" brushRef="#br0" timeOffset="-163263.568">28434 6350 0,'18'0'31,"34"0"-31,-16 18 16,52-1-16,-35 1 15,0 17-15,-18-17 16,18 52-16,-53-52 15,0 53-15,-35-36 16,-36 35-16,36-34 16,-36 17-1,54-36-15,-19 19 16,54-36-16,35 0 16</inkml:trace>
  <inkml:trace contextRef="#ctx0" brushRef="#br0" timeOffset="-162629.712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38">30021 7673 0,'0'123'16,"0"-34"-16,0 52 15,0-71-15,18 1 16,-18-18-16,18 0 0,-1 0 15,-17-18-15,18 18 0,-18-36 16,18 1-16,-18 0 16,0-36-16</inkml:trace>
  <inkml:trace contextRef="#ctx0" brushRef="#br0" timeOffset="-154093.937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36">29069 9190 0,'-35'-18'0,"70"36"0,-88-36 16,71 36-1,35 52 1,-18-34-1,53 52-15,-53-35 16,71 17-16,-71-34 16,36 17-16,-36-18 15,1-18 1,-36 1-16,0-36 16</inkml:trace>
  <inkml:trace contextRef="#ctx0" brushRef="#br0" timeOffset="-147798.846">29439 9172 0,'0'0'16,"-53"71"-16,18-36 0,17 18 15,-17 0-15,0 0 0,-18 35 16,18-53-16,-1 18 15,19-35-15,-1-18 16,18 17-16,18-17 16,-1-35-16,1 18 15</inkml:trace>
  <inkml:trace contextRef="#ctx0" brushRef="#br0" timeOffset="-147482.004">29739 8643 0,'-17'0'16,"-1"18"-1,-17-1-15,17-17 16,0 36-16,1-19 16,17 1-16,0 0 15,0-1-15,17 18 0,1 1 16,35 17-16,-35-18 0,17-17 16,0-1-16,-17 1 15,17 17-15,-17-35 16,-1 18-16</inkml:trace>
  <inkml:trace contextRef="#ctx0" brushRef="#br0" timeOffset="-147113.595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01">30268 8608 0,'18'17'0,"0"19"15,35-1 1,-36-35-16,36 35 15,-18-35-15,18 18 16,-35 0-16,0-18 16,-36 17-1,-17 1-15,-1 17 16,19-17-16,-19-1 0,1 19 16,18-19-16,17 19 15,-18-1 1</inkml:trace>
  <inkml:trace contextRef="#ctx0" brushRef="#br0" timeOffset="-146625.764">30656 9102 0,'0'0'15,"18"0"-15,0 0 0,35 0 16,-18 0-16,0 0 16,-35 17-1</inkml:trace>
  <inkml:trace contextRef="#ctx0" brushRef="#br0" timeOffset="-146509.455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35">32068 8608 0,'0'17'16,"-18"1"-1,0 17-15,1-17 16,-19 35-16,36-35 16,-17-1-16,-1 1 0,18-1 15,0 19-15,0-19 16,35 36-1,-17-35-15,35 35 16,-35-36-16,34 19 16,-34-19-16,17 1 15</inkml:trace>
  <inkml:trace contextRef="#ctx0" brushRef="#br0" timeOffset="-144956.325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79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23">14958 13423 0,'0'0'0,"17"0"16,1 18-16,17-18 0,54 17 16,-19 1-1,18-18-15,106 0 16,-70-18-16,-1 18 0,107-17 16,-36 17-1,-124 0-15,18 0 16,-70 0-16,0 0 0</inkml:trace>
  <inkml:trace contextRef="#ctx0" brushRef="#br0" timeOffset="-142255.347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5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85">29827 4921 0,'0'-17'0,"0"34"15,0 19 1,18 69-16,0-34 16,-1 88-16,1-71 15,0 0-15,-1-17 0,1 52 16,-1-70-16,1 0 16,-18-35-16,0-1 15,0-34-15,0-1 16</inkml:trace>
  <inkml:trace contextRef="#ctx0" brushRef="#br0" timeOffset="-140607.403">29580 4921 0,'18'-17'16,"-36"34"-16,54-52 0,17-18 15,-18 18-15,0 17 16,-17-17-16,-1 17 0,1-17 16,0 17-16,-1-17 15,1 35-15,0 18 16,-1 17-16,1 0 16,17 18-16,0-18 15,18 18-15,53 36 16,-70-72-16</inkml:trace>
  <inkml:trace contextRef="#ctx0" brushRef="#br0" timeOffset="-139290.031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81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75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61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26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44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8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71">29316 1288 0,'-18'17'16,"-17"54"0,35-18-16,-18 35 15,18-17-15,0 34 16,18-69 0,35 52-16,-36-53 15,36 36-15,-35-54 16,35 19-16,-35-19 15</inkml:trace>
  <inkml:trace contextRef="#ctx0" brushRef="#br0" timeOffset="-130836.717">29792 1852 0,'18'0'15,"17"0"-15,53 0 16,-17-18-16,-18 18 16,17 0-16,1-17 0,70-1 15,-106 18-15,36 0 16,-54 0-16,1 0 15</inkml:trace>
  <inkml:trace contextRef="#ctx0" brushRef="#br0" timeOffset="-130141.054">30886 1005 0,'0'36'15,"17"-1"-15,1 36 16,0-1-16,-1 18 0,19 89 15,-19-89 1,1 53-16,-1-70 16,19 34-16,-36-69 15,0 17-15,0-36 16</inkml:trace>
  <inkml:trace contextRef="#ctx0" brushRef="#br0" timeOffset="-129524.948">31556 1799 0,'18'0'16,"-1"0"-1</inkml:trace>
  <inkml:trace contextRef="#ctx0" brushRef="#br0" timeOffset="-129374.13">31838 1764 0,'0'0'16,"18"0"-16,-1 0 0,19-18 16,-19 18-1,1 0-15</inkml:trace>
  <inkml:trace contextRef="#ctx0" brushRef="#br0" timeOffset="-129245.789">32279 1729 0,'0'0'16,"35"0"-16,-17-18 0,0 18 15</inkml:trace>
  <inkml:trace contextRef="#ctx0" brushRef="#br0" timeOffset="-129112.434">32456 1746 0,'17'-17'16,"1"17"0,17-18-16,-17 18 15,-1 0 1</inkml:trace>
  <inkml:trace contextRef="#ctx0" brushRef="#br0" timeOffset="-128979.676">32791 1640 0,'17'-17'16</inkml:trace>
  <inkml:trace contextRef="#ctx0" brushRef="#br0" timeOffset="-128715.975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194">29916 1288 0,'17'0'15,"1"0"-15,35-18 16,-36 18-16,1-18 16</inkml:trace>
  <inkml:trace contextRef="#ctx0" brushRef="#br0" timeOffset="-124903.793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43">30603 1111 0,'0'0'0,"-17"0"0,-1-17 16,1 17-1,17 17 1,0 1-16,17 35 16,1-36-16,35 36 15,-36-17-15,19 17 16,-19-36-16,1 18 15,-18-17-15,-18 0 16,1-18 0,-1 0-16,-17 0 15,17 0-15,-17 0 16,17 17-16</inkml:trace>
  <inkml:trace contextRef="#ctx0" brushRef="#br0" timeOffset="-123525.226">29669 1005 0,'17'-17'0,"-34"34"47,-1 1-47,0 0 16,-17 35 0,17-36-16,1 36 15,-1-35-15,18 17 16,0-17-16,0-1 15,18 1-15,-1 0 16,19-1 0,-19 1-16,19-18 15,-19 35-15,1-17 0,17 17 16,-17-17-16</inkml:trace>
  <inkml:trace contextRef="#ctx0" brushRef="#br0" timeOffset="-122968.244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3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59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66">5574 13899 0,'0'0'0,"0"-17"15,18-1 1,-36 36 31,18 17-47,0-17 15,-18 35-15,18-36 16,0 36-16,0 18 16,0-18-16,0 0 15,0-18-15,0 18 0,0 0 16,0-18-16,18-17 16,0-1-16</inkml:trace>
  <inkml:trace contextRef="#ctx0" brushRef="#br0" timeOffset="-77995.469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11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63">16669 15469 0,'0'18'0,"17"-18"15,19 0-15,70 18 16,-36-18-16,18 0 0,106-18 15,-70 0-15,-18 18 16,-1-35-16,1 17 16,-18 1-16,1 17 0,-19-18 15,1 0-15,-107 18 16</inkml:trace>
  <inkml:trace contextRef="#ctx0" brushRef="#br0" timeOffset="-70575.803">17110 15205 0,'0'0'16,"-71"53"-16,36-18 0,-71 35 16,36-34-16,-54 17 15,71-18-15,-17 0 16,-19 1-16,54-19 16,17 1-16,18-1 0,18 1 15,53 35-15,-1-35 16,89 35-1,-88-36-15,87 18 16,-87 1-16</inkml:trace>
  <inkml:trace contextRef="#ctx0" brushRef="#br0" timeOffset="-33171.683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58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88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3.981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3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48">23301 11201 0,'35'0'0,"-17"17"16,0-17-16,34 36 15,1-1 1,-17-17-16,-19-1 0,19 18 16,-19-17-16,-34 17 15,-1-17-15,-35 17 16,18-17-16,-18 0 15,35-1-15,-17 1 16,17-1-16,18 1 16</inkml:trace>
  <inkml:trace contextRef="#ctx0" brushRef="#br0" timeOffset="-16893.602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38">25065 11218 0,'-18'0'16,"1"0"0,-1 18-1,0 0-15,-35 35 0,53-18 16,-17 0-16,17 18 15,0-18-15,17-17 16,1 0-16,0-1 0,35 1 16,-18-18-16,0 0 15,-17 0-15,-1 0 16</inkml:trace>
  <inkml:trace contextRef="#ctx0" brushRef="#br0" timeOffset="-16109.517">25259 11289 0,'18'0'15,"17"0"-15,-18 0 16,1 0-16,17 0 0,1 35 15,-19-35 1,-17 18-16,0 17 0,-17-17 16,-1-1-16,-17 19 15,17-19-15,0 1 16,1 0-16,34-18 16,19 0-1,-19 0-15,1-18 16,0 0-16</inkml:trace>
  <inkml:trace contextRef="#ctx0" brushRef="#br0" timeOffset="-15852.333">25488 11271 0,'18'0'15,"-1"0"-15,1 0 0,17 18 16,-17 0-1,0-1-15,17 1 0,-17-1 16,-1 1-16,1 0 0,0-1 16,-1 1-16,1 0 15,-36-1 1,1-17 0,-1 18-16,-17-18 0,-1 18 15,19-1-15,-36 18 16,53-17-16</inkml:trace>
  <inkml:trace contextRef="#ctx0" brushRef="#br0" timeOffset="-15202.906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48">27058 11271 0,'-18'0'15,"-17"18"1,18-18-16,-19 35 15,36-17-15,-17 17 16,-1-17-16,18 17 16,0-17-16,35 17 15,-17-17-15,17 17 16,0-35-16,1 17 16,-19-17-16</inkml:trace>
  <inkml:trace contextRef="#ctx0" brushRef="#br0" timeOffset="-14545.587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14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25">25947 12047 0,'-18'53'16,"36"-106"-16,-53 124 0,17-36 0,0 18 16,1-18-1,-1 1-15,-17-19 0</inkml:trace>
  <inkml:trace contextRef="#ctx0" brushRef="#br0" timeOffset="-12077.252">21696 11448 0,'-35'88'0,"70"-176"0,-88 229 15,18-18-15,35-35 16,35 71-1,0-88-15,71 70 16</inkml:trace>
  <inkml:trace contextRef="#ctx0" brushRef="#br0" timeOffset="-11555.352">28187 11218 0,'0'0'16,"0"36"-16,18-1 0,17 0 15,35 71 1,-34-53-16,17 0 0,-18 17 15,18 54-15,-36-54 16,-17 89-16,-35-88 16,0 17-16,0-18 0</inkml:trace>
  <inkml:trace contextRef="#ctx0" brushRef="#br0" timeOffset="-9560.648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14">20990 13653 0,'18'0'0,"0"0"15,17 0-15,0 0 0,0 0 16,54 0-16,-54 0 15,18 0 1,-36 0-16</inkml:trace>
  <inkml:trace contextRef="#ctx0" brushRef="#br0" timeOffset="-7711.803">21131 13882 0,'71'0'0,"-142"0"0,230 0 15,-124-18-15</inkml:trace>
  <inkml:trace contextRef="#ctx0" brushRef="#br0" timeOffset="-6086.482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47">22948 13282 0,'0'0'0,"0"-18"0,0 1 16,-17 17 0,-1 53-16,18 0 15,-18 70-15,1-52 16,34 87-1,1-87-15,35 35 16,-18-53-16,0-18 16,1-17-16,17-1 0,17 1 15</inkml:trace>
  <inkml:trace contextRef="#ctx0" brushRef="#br0" timeOffset="-5386.93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89">23918 13247 0,'0'0'15,"-17"17"-15,-1 1 16,-17 0 0,17-1-16,-17 19 15,0 17 1,17-36-16,36 36 15,-1-35-15,1-1 16,0 1-16,17 0 0,18-1 16,-36-17-16,1 0 15,0 0-15,-1 0 0</inkml:trace>
  <inkml:trace contextRef="#ctx0" brushRef="#br0" timeOffset="-4832.234">24112 13353 0,'0'35'0,"0"-70"0,0 88 16,0-36-16,0 18 0,0-17 15,18 0 1,-18-1-16,18 1 0,-1 0 0,1-18 15,0 0 1</inkml:trace>
  <inkml:trace contextRef="#ctx0" brushRef="#br0" timeOffset="-4452.682">24253 13264 0,'18'0'16,"-18"18"-1,35 17 1,-17-17-16,35 17 15,-35-17-15,35 17 16,-18-17-16,0-1 16,-17-17-16,-1 0 15,-17 18-15,-17-18 16,17 18-16,-36 17 16,19-35-16,-18 18 15,17-1-15,36-34 47</inkml:trace>
  <inkml:trace contextRef="#ctx0" brushRef="#br0" timeOffset="-4091.722">24624 13141 0,'0'18'15,"35"17"1,-17-17-16,17-1 0,-17 18 16,52 18-16,-34-17 15,34 34-15,-52-17 16,-1 53-16,1-53 16,-18 17-16,-18 1 15,18 0-15,-17-19 0,-36 54 16,35-70-16,-17-1 15,0 0-15</inkml:trace>
  <inkml:trace contextRef="#ctx0" brushRef="#br0" timeOffset="-1516.966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5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1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8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8">28646 13247 0,'0'0'0,"0"-18"16,17-35-16,-17 36 15,0-1-15,18 18 31,-18 35-31,35 53 16,-35-35-16,18 88 16,-1-52-16,-17-1 15,18-18-15,-18 1 0,18 0 16,17 34-16,-17-69 16,17-1-16,-17-35 15</inkml:trace>
  <inkml:trace contextRef="#ctx0" brushRef="#br0" timeOffset="4156.59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7">29722 13053 0,'35'-18'15,"-70"36"-15,87-36 0,-52 36 16,-17-1 0,-1 1-16,1 17 0,-36 36 15,35-53-15,-17 34 16,35-34 0,0 0-16,17-1 15,1 1-15,17 0 16,1-18-16,-19 0 15,1 17-15,-1-17 0,1 0 16</inkml:trace>
  <inkml:trace contextRef="#ctx0" brushRef="#br0" timeOffset="4845.439">29951 13159 0,'0'0'0,"17"0"0,1 17 16,0 19-1,-18-19-15,0 1 0,0 17 16,0-17-16,-18-18 16,18 17-16,-18 1 15,36-18 1,0 0-1,-1 0 1,1 0-16,0 0 0,-1 18 16,1-18-1,-36 0 1</inkml:trace>
  <inkml:trace contextRef="#ctx0" brushRef="#br0" timeOffset="5656.794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5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7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2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4">24518 14993 0,'-18'0'15,"36"0"-15,-36 18 0,18 52 16,0 1-16,0 88 16,0-71-1,18 88-15,-18-88 16,53 36-16,-35-71 15,35 35-15,-18-53 16,-18-17-16,19-1 0,-19-17 16,1 0-1</inkml:trace>
  <inkml:trace contextRef="#ctx0" brushRef="#br0" timeOffset="8365.061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3">25682 14940 0,'-17'18'15,"-19"17"1,19-17-16,-1 17 16,-17-17-16,-1 17 15,19-17-15,17 34 16,0-34-16,17 0 0,19-18 15,17 35-15,-36-35 16,1 18-16,17-18 16,-17 17-16,0-17 15</inkml:trace>
  <inkml:trace contextRef="#ctx0" brushRef="#br0" timeOffset="9105.018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5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4">26741 14870 0,'17'35'15,"1"71"1,-1-36-16,1 1 16,0 17-16,17 18 0,0 0 15,-17-18-15,53 88 16,-54-88-16,1-35 0,17 53 16,-35-88-16,0-1 15,0 1-15</inkml:trace>
  <inkml:trace contextRef="#ctx0" brushRef="#br0" timeOffset="10499.725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8">28116 14764 0,'0'0'0,"-17"17"16,-36 36 0,18-17-16,-1-1 15,19-17-15,-19 17 0,1 18 16,35-36-16,0 36 15,35-35-15,18 17 16,-17-35-16,34 18 16,-52-1-1,17-17-15,-17 18 16</inkml:trace>
  <inkml:trace contextRef="#ctx0" brushRef="#br0" timeOffset="11035.428">28258 14958 0,'0'17'16,"17"19"0,-17-1-16,18-17 15,-18-1-15,17 19 0,19-1 16,-19-35-16,1 0 15</inkml:trace>
  <inkml:trace contextRef="#ctx0" brushRef="#br0" timeOffset="11312.944">28434 14799 0,'0'18'15,"18"-18"-15,17 35 16,0-17-16,18 17 16,-35-17-1,17-1-15,-17 1 0,-1-1 16,1 1-16,-18 0 0,0-1 16,0 1-16,0 0 15,-18 17-15,1-35 16,-19 18-16,19-1 15,-1-17-15,0 18 16,1-1 0</inkml:trace>
  <inkml:trace contextRef="#ctx0" brushRef="#br0" timeOffset="11614.246">29069 15663 0,'18'53'0,"-36"-106"0,36 124 15,-36-53-15,18-1 0,-18 1 16,-17-1-16,0 1 0,-1-18 16,1 0-16</inkml:trace>
  <inkml:trace contextRef="#ctx0" brushRef="#br0" timeOffset="12235.921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4">30127 14799 0,'-17'0'15,"-19"18"1,1 17-16,17-17 16,-17 17-16,0 0 0,0 18 15,35-18-15,0 18 16,17-35-16,18 17 15,1-17 1,-19-18-16,19 17 0,-19-17 16,19 0-16,-19 0 15</inkml:trace>
  <inkml:trace contextRef="#ctx0" brushRef="#br0" timeOffset="12893.191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2">30568 14887 0,'0'0'15,"18"0"1,17 36-16,-17-36 16,52 35-16,-34-18 15,34 19-15,-35-19 16,18 1 0,-53 0-16,18-1 15,-36 1-15,-17 17 16,0-17-16,-18 17 15,18-17-15,-1-1 16,36 1-16,-17-18 16,17 18-16</inkml:trace>
  <inkml:trace contextRef="#ctx0" brushRef="#br0" timeOffset="13853.699">31097 14799 0,'0'0'16,"-17"-18"-16,34 36 16,1 0-1,17 17-15,1 18 16,34 53-16,-35-36 15,54 54-15,-54-54 16,35 71-16,-70-70 16,0-18-16,0 17 0,-35-17 15,-53 71-15,35-71 16,-88 53 0</inkml:trace>
  <inkml:trace contextRef="#ctx0" brushRef="#br0" timeOffset="15327.897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3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8">22754 14658 0,'35'0'15,"36"0"1,0 0-16,17 0 16,123-35-1,-87 35-15,-1-18 0,18 0 16,89 1-16,-124 17 15,52-18-15,-87 18 16</inkml:trace>
  <inkml:trace contextRef="#ctx0" brushRef="#br0" timeOffset="18887.19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8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6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8">29669 11430 0,'0'0'0,"-18"0"16,-35 18-16,18-18 16,-18 17-16,-35 19 15,35-19-15,0 18 16,18-17-16,-18 17 0,17-17 0,-17 53 16,36-36-1,17 18-15,0 17 16,17-52-16,54 35 15,-36-18-15,89 0 16,-36-35-16,53 36 16,-88-19-1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2">1658 2963 0,'-18'18'0,"36"-36"0,-53 71 15,17 0-15,18 0 0,-17 0 16,17 18-16,0 70 16,0-53-16,17 35 15,1-70-15,17 0 16,-17-18-16,17 1 0,0-19 15,18 1-15,-18 0 16</inkml:trace>
  <inkml:trace contextRef="#ctx0" brushRef="#br0" timeOffset="683.285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2">2434 2981 0,'-17'0'15,"-19"35"1,19-17-16,-1 17 0,0-17 0,18 17 15,-17 18 1,17-35-16,0-1 0,17 1 16,1-18-16,0 35 15,17-35-15,-17 18 0,-1-18 16,18 17 0,-17-17-16,0 0 15</inkml:trace>
  <inkml:trace contextRef="#ctx0" brushRef="#br0" timeOffset="1445.359">2558 3069 0,'0'18'16,"0"17"-16,17 0 15,1-17-15,0 0 16,-1-1-16,1 1 16,-1-18-1</inkml:trace>
  <inkml:trace contextRef="#ctx0" brushRef="#br0" timeOffset="1717.737">2663 2875 0,'0'18'15,"18"-1"-15,0 19 16,-1-19-16,36 1 16,-35 0-16,17-1 0,18 19 15,-18-1 1,-17-18-16,-18 1 15,0 0-15,-18 17 16,1-35-16,-1 18 0,1-1 16,-19-17-16,19 0 15,17 18-15</inkml:trace>
  <inkml:trace contextRef="#ctx0" brushRef="#br0" timeOffset="1974.918">3210 3493 0,'0'35'16,"0"-70"-16,-17 87 0,-19 1 16,19-17-16,-19-1 15,1-17-15,18-1 16,-1 1-16,0-18 16</inkml:trace>
  <inkml:trace contextRef="#ctx0" brushRef="#br0" timeOffset="2430.364">3581 3387 0,'17'0'15,"-34"0"-15,52-18 0,-17 36 16</inkml:trace>
  <inkml:trace contextRef="#ctx0" brushRef="#br0" timeOffset="2579.383">3828 3404 0,'0'0'0,"0"-17"16,17 17-1,1-18-15,0 18 0</inkml:trace>
  <inkml:trace contextRef="#ctx0" brushRef="#br0" timeOffset="2703.255">4004 3334 0,'18'0'16,"-1"0"15</inkml:trace>
  <inkml:trace contextRef="#ctx0" brushRef="#br0" timeOffset="2953.452">4463 3316 0,'0'0'15,"0"18"-15,-18-1 16,18 1-16,-53 35 16,35-35-16,-17 17 15,18-17 1</inkml:trace>
  <inkml:trace contextRef="#ctx0" brushRef="#br0" timeOffset="3553.014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1">5309 2487 0,'-17'0'16,"17"18"-16,-36-1 15,36 1-15,-35 17 16,17-17-16,1 35 16,17-36-16,-18 36 15,18-35-15,0 0 16,18-1-16,-1 1 0,1 0 0,0 17 16,-1-35-1,1 18-15,0-18 0,-1 17 16,1-17-16</inkml:trace>
  <inkml:trace contextRef="#ctx0" brushRef="#br0" timeOffset="4170.869">5433 2505 0,'17'-18'16,"1"0"-1,53 1 1,-54-1-16,19 18 0,-19 0 15,1 0-15</inkml:trace>
  <inkml:trace contextRef="#ctx0" brushRef="#br0" timeOffset="4310.046">5556 2487 0,'0'35'15,"0"-70"-15,18 106 0,-18-54 0,18 36 16,-1-18-16,1-17 15,-18 0-15,17 35 16,-17-36-16,0 1 16</inkml:trace>
  <inkml:trace contextRef="#ctx0" brushRef="#br0" timeOffset="4464.874">5750 2646 0,'0'0'16,"18"35"-16,0-35 0,17 35 16,-18-35-16,1 0 15,0 0-15,-1 0 0,1 0 16</inkml:trace>
  <inkml:trace contextRef="#ctx0" brushRef="#br0" timeOffset="4592.927">5838 2646 0,'0'0'0,"-17"35"0,-1-17 0,1-1 15,-1 36 1,18-35-16</inkml:trace>
  <inkml:trace contextRef="#ctx0" brushRef="#br0" timeOffset="5200.175">5997 2311 0,'18'0'16,"0"35"0,-1-35-16,1 35 15,-18-17-15,35 17 16,-35 0-16,18-17 0,-18 0 15,17-1-15,-17 19 16,0-19-16,0-34 31</inkml:trace>
  <inkml:trace contextRef="#ctx0" brushRef="#br0" timeOffset="5871.748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5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4">811 5891 0,'18'18'0,"17"-18"16,18 0-16,0-18 0,18 1 15,-18-19-15,17 1 16,18 0-16,-35 0 0,71-36 15,-89 36-15,0 17 16,-52 18 0,-1 0-16</inkml:trace>
  <inkml:trace contextRef="#ctx0" brushRef="#br0" timeOffset="15193.038">1199 5909 0,'0'0'16,"36"124"-16,-19-72 0,36 90 15,-17-90-15,34 37 16,-35-36-16,1-36 0,17 18 16,-18-35-1</inkml:trace>
  <inkml:trace contextRef="#ctx0" brushRef="#br0" timeOffset="15453.743">1746 6332 0,'0'0'0,"18"36"0,0 17 15,-18-36-15,0 1 16,0-36 0,-18 1-16,-17-36 15,35 17-15,-18-17 0,0-35 16,18 35-16,18 0 15,0 18-15,17 0 16,0 17-16,-17 18 16,17-17-16,0 17 15,18 0-15</inkml:trace>
  <inkml:trace contextRef="#ctx0" brushRef="#br0" timeOffset="15820.714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5">2417 6121 0,'52'0'16,"-34"0"-16,0 0 15,-1-18-15,1 0 16</inkml:trace>
  <inkml:trace contextRef="#ctx0" brushRef="#br0" timeOffset="16405.215">2399 5944 0,'0'18'15,"0"-36"-15,0 54 0,35 17 16,-17-36-16,17 18 16,-17-17-16,17 0 15,-17-1-15,-18 1 0,17-18 16,-17-18-1</inkml:trace>
  <inkml:trace contextRef="#ctx0" brushRef="#br0" timeOffset="16532.646">2311 5609 0,'0'0'0,"17"0"16,1 18-1,0-1-15</inkml:trace>
  <inkml:trace contextRef="#ctx0" brushRef="#br0" timeOffset="16805.552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94">2946 5768 0,'17'53'16,"-34"-106"-16,52 141 0,-17-53 16,-1-17-16,19 17 15,-19-17 1</inkml:trace>
  <inkml:trace contextRef="#ctx0" brushRef="#br0" timeOffset="17139.434">2840 5398 0,'18'-18'16,"-1"18"-1,1 18 1,-1-1-16</inkml:trace>
  <inkml:trace contextRef="#ctx0" brushRef="#br0" timeOffset="17683.269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3">3810 5239 0,'0'0'16,"0"53"-16,18-36 0,-18 1 16,35 35-16,-17-53 15</inkml:trace>
  <inkml:trace contextRef="#ctx0" brushRef="#br0" timeOffset="17979.249">4057 5644 0,'0'0'0,"18"0"0,-36 0 16</inkml:trace>
  <inkml:trace contextRef="#ctx0" brushRef="#br0" timeOffset="22984.517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8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2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2">2540 12577 0,'0'17'16,"53"54"-1,35 87 1,-35-69-16,-18-1 15,18 18-15,0-18 0,35 53 16,-52-88-16,17 35 16,-36-70-16,1-1 15</inkml:trace>
  <inkml:trace contextRef="#ctx0" brushRef="#br0" timeOffset="24329.746">3122 13176 0,'18'36'15,"-36"-72"-15,53 89 0,-17-35 0,0 17 16,-1-17-16,1-18 16,-18 17-16,0-34 15</inkml:trace>
  <inkml:trace contextRef="#ctx0" brushRef="#br0" timeOffset="24452.174">3052 12929 0,'17'0'16,"1"0"-1,-18 18-15,17-18 0</inkml:trace>
  <inkml:trace contextRef="#ctx0" brushRef="#br0" timeOffset="24869.599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2">3669 12453 0,'0'0'0,"18"0"0,-18 35 15,17-17-15,-17 0 16</inkml:trace>
  <inkml:trace contextRef="#ctx0" brushRef="#br0" timeOffset="25130.829">3916 12965 0,'35'0'16,"-70"0"-16,70 17 0</inkml:trace>
  <inkml:trace contextRef="#ctx0" brushRef="#br0" timeOffset="27009.193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6">6244 13194 0,'-17'18'15,"34"-36"-15,-70 53 0,36 0 0,-36 1 16,35-1-16,-17 18 15,35-35-15,-18 17 16,18 0-16,18-17 0,-1 35 16,1-36-16,53 19 15,-54-19 1,54 1-16,-54 0 16,19-18-16,-19 17 15</inkml:trace>
  <inkml:trace contextRef="#ctx0" brushRef="#br0" timeOffset="27682.828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1">6650 13123 0,'0'-17'16,"0"34"-16,0-17 0,35 18 15,0 0-15,18 35 16,-17-36 0,34 18-16,-35 1 15,1-1-15,-19-17 16,-17 17-16,-17-17 15,-19 17 1,1 0-16,-18 0 16,36-17-16,17 0 0,-18-1 15,18 1-15</inkml:trace>
  <inkml:trace contextRef="#ctx0" brushRef="#br0" timeOffset="28856.224">7549 13600 0,'18'0'15,"35"35"1,0-35-16,17 18 0,1-18 16,0 0-16,-1 17 0,54-17 15,-54 0-15,36 0 16,-71 0-16,-17-17 16,0 17-16</inkml:trace>
  <inkml:trace contextRef="#ctx0" brushRef="#br0" timeOffset="29040.457">8096 13564 0,'36'18'0,"-1"-18"15,0 18-15,0-1 16,1-17-16,17 36 16,-36-1-16,1 0 15,-18-17-15,0-1 0,-18 19 16,-52-1-16,52 0 15,-17-17-15,-18 17 16</inkml:trace>
  <inkml:trace contextRef="#ctx0" brushRef="#br0" timeOffset="29501.482">8767 12947 0,'17'53'15,"-34"-106"-15,52 159 0,-18-53 16,1 0-16,0 17 0,17 107 16,-17-89-16,-1 0 0,1 0 15,-18 0-15,35 36 16,-17-89-16,17 36 16,-17-54-16,-1 1 15,1-36-15</inkml:trace>
  <inkml:trace contextRef="#ctx0" brushRef="#br0" timeOffset="30035.441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2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6">9807 13264 0,'0'0'15,"-17"18"-15,-1 0 16,0 35 0,1-36-16,-1 1 0,0 17 15,1 18-15,17-35 16,0 35 0,0-36-16,17 1 0,-17 0 15,36 17-15,-19-17 16,19-1-16,-19-17 0,19 0 15,-19 0-15,1 0 16</inkml:trace>
  <inkml:trace contextRef="#ctx0" brushRef="#br0" timeOffset="31859.747">9984 13423 0,'-18'35'16,"18"1"0,0-1-16,0 0 15,18-17-15,-18 0 0,35-1 16,-17-17 0,-1 0-16,1 0 0</inkml:trace>
  <inkml:trace contextRef="#ctx0" brushRef="#br0" timeOffset="32121.285">10142 13300 0,'0'17'16,"18"1"-16,17 17 15,-17-17-15,0 0 16,34 17-1,-16-18-15,-19 1 0,1 17 16,-18-17-16,0 0 16,-18-18-16,18 17 0,-17 1 15,-36 0 1,35-1-16,1-17 0,-1 18 16,0 0-16,1-1 15</inkml:trace>
  <inkml:trace contextRef="#ctx0" brushRef="#br0" timeOffset="32899.574">9843 14781 0,'-18'0'0,"18"18"16,18 0 0,-18 17-16,17 18 0,1 70 15,-18-34 1,17-19-16,-17 1 0,18 70 16,0-106-16,-18 0 15,17 18 1,-17-35-16,0-36 15</inkml:trace>
  <inkml:trace contextRef="#ctx0" brushRef="#br0" timeOffset="33711.357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2">9402 16087 0,'17'53'16,"18"-36"-16,18 71 16,0-52-16,35 34 15,-52-17-15,34 0 16,-34-18-16,17 18 16,-36-35-16,1-18 15</inkml:trace>
  <inkml:trace contextRef="#ctx0" brushRef="#br0" timeOffset="34446.427">9807 16104 0,'-35'18'15,"17"0"1,-17 17-16,-18 35 15,18-17-15,0-17 0,-1-1 16,-34 53-16,52-70 16,18 17-16</inkml:trace>
  <inkml:trace contextRef="#ctx0" brushRef="#br0" timeOffset="34750.977">10142 15822 0,'0'0'15,"-35"35"-15,17 18 16,1-35-16,-18 35 15,17-36-15,18 1 16,0 0-16,0-1 16,18 1-16,17 17 15,-18-17-15,1-18 0,17 18 16,1-1 0,-19-17-16,19 0 15,-19 0-15</inkml:trace>
  <inkml:trace contextRef="#ctx0" brushRef="#br0" timeOffset="34961.807">10372 15893 0,'-18'0'16,"36"0"-16,-36 17 0,18 19 15,0-19-15,0 18 0,18 18 16,-1-35-16,1 35 16,-18-35-16,18-18 15,-1 0-15</inkml:trace>
  <inkml:trace contextRef="#ctx0" brushRef="#br0" timeOffset="35240.816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2">10089 16986 0,'18'0'0,"0"0"16,-1 0-16,19 18 0,17-18 16,-18 18-16,0-18 15,-17 0-15</inkml:trace>
  <inkml:trace contextRef="#ctx0" brushRef="#br0" timeOffset="36502.824">10089 17180 0,'36'0'0,"-72"0"0,107 0 16,0 0-16,-36 0 15,18-17-15</inkml:trace>
  <inkml:trace contextRef="#ctx0" brushRef="#br0" timeOffset="36797.351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06">6138 14376 0,'0'17'0,"18"19"16,35 34 0,-18-35-1,18 1 1,-18-19-16,1 1 16,-19 0-16,1-18 0,-18 17 15</inkml:trace>
  <inkml:trace contextRef="#ctx0" brushRef="#br0" timeOffset="37493.068">6227 14658 0,'0'0'15,"17"0"-15,1 18 16,-1-1-16,1-17 0,17 18 16,-17-1-16,0-17 0,-1 18 15</inkml:trace>
  <inkml:trace contextRef="#ctx0" brushRef="#br0" timeOffset="37832.825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2">9613 12453 0,'0'0'0,"0"-18"0,18 18 16,-18 18 0,0 35-16,0 0 15,17 35 1,-17-35-16,0-18 0,18 1 16,0 16-16,-1-34 15,1 0-15,0-18 16</inkml:trace>
  <inkml:trace contextRef="#ctx0" brushRef="#br0" timeOffset="38660.479">9402 12577 0,'35'-36'15,"18"-34"-15,-18 34 16,36-69 0,-36 69-16,-18-17 15,1 36-15,0 17 16,-1 53 0,1 0-16,17-18 15,-17 0-15,53 36 16,-36-36-16,0-17 0,0-18 15,18 17 1</inkml:trace>
  <inkml:trace contextRef="#ctx0" brushRef="#br0" timeOffset="41569.341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8">8908 11077 0,'0'0'0,"17"0"16,-17-17 0,18-1-16,0-17 0,-1 17 15,36-35 1,-35 18-16,-1 17 0,1 1 16,0-1-16,-1 36 15,1 17 1,-18 0-16,35 18 15,-17-35-15,0 17 0,17 18 16,-18-35-16,19 17 16,-19-18-16</inkml:trace>
  <inkml:trace contextRef="#ctx0" brushRef="#br0" timeOffset="42637.618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2">10072 10971 0,'0'18'15,"17"17"1,-17-17-16,18 35 16,-18-35-1,18 17-15,-18-18 16,17 1-16,1-18 15</inkml:trace>
  <inkml:trace contextRef="#ctx0" brushRef="#br0" timeOffset="43287.018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5">9278 10372 0,'-18'-18'15,"1"18"1,17-18-1,-18 18-15,1 0 16,-1 18-16,0 0 16,1-1-16</inkml:trace>
  <inkml:trace contextRef="#ctx0" brushRef="#br0" timeOffset="51066.833">8731 10830 0</inkml:trace>
  <inkml:trace contextRef="#ctx0" brushRef="#br0" timeOffset="51146.4">8696 10971 0,'-18'18'16,"36"-36"-16,-53 54 15</inkml:trace>
  <inkml:trace contextRef="#ctx0" brushRef="#br0" timeOffset="51289.702">8555 11395 0,'0'35'16,"0"-70"-16,0 88 0,0-36 15,35 19-15,-35-19 16</inkml:trace>
  <inkml:trace contextRef="#ctx0" brushRef="#br0" timeOffset="51446.187">8784 11994 0,'0'0'16,"35"36"-16,-17-36 0,35 17 16,-35-17-16,17 0 15</inkml:trace>
  <inkml:trace contextRef="#ctx0" brushRef="#br0" timeOffset="51656.809">9596 12206 0,'35'18'16,"-18"-18"-16,19-18 15,-19 18-15</inkml:trace>
  <inkml:trace contextRef="#ctx0" brushRef="#br0" timeOffset="51801.202">10072 12136 0,'0'0'16,"35"0"-16,-17 0 0,-1 0 15,1-18-15,17 0 16,1 1 0</inkml:trace>
  <inkml:trace contextRef="#ctx0" brushRef="#br0" timeOffset="51934.312">10583 11871 0,'18'-18'0,"-36"36"0,54-53 16,-19 35-16,-17-18 0,36 0 16</inkml:trace>
  <inkml:trace contextRef="#ctx0" brushRef="#br0" timeOffset="52090.898">10848 11518 0,'0'0'0,"0"-17"0,0-19 16,0 1-1,0 17-15,0 1 0,0-19 16</inkml:trace>
  <inkml:trace contextRef="#ctx0" brushRef="#br0" timeOffset="52235.16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9">9631 10160 0,'0'0'16,"-53"0"-16,0 0 0,18 0 15</inkml:trace>
  <inkml:trace contextRef="#ctx0" brushRef="#br0" timeOffset="62778.632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4">4551 17780 0,'0'0'0,"-18"0"16,1-18-16,17 36 16,-18-18-16,18 71 15,0-19-15,0 54 16,18-35-16,-18 70 16,17-88-16,1 53 15,-1-71-15,19 18 16,-19-35-16,1-18 15,17 0-15</inkml:trace>
  <inkml:trace contextRef="#ctx0" brushRef="#br0" timeOffset="63385.532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7">5027 17798 0,'53'88'16,"-106"-176"-16,141 229 0,-52-88 0,-19 0 15,18 0-15,-17-1 0,0 54 16,-18-70-16,-18-1 16,18 0-16,-18 0 0,18 1 15,-17-19-15,-1-17 16</inkml:trace>
  <inkml:trace contextRef="#ctx0" brushRef="#br0" timeOffset="64041.9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2">5927 17762 0,'0'0'0,"-36"18"0,19 0 16,-19 35-1,36-18-15,-17 71 16,17-53-16,0 0 0,0-1 16,17 1-16,1-17 0,17 17 15,-17-36-15,17 18 16,-17-35-16</inkml:trace>
  <inkml:trace contextRef="#ctx0" brushRef="#br0" timeOffset="65095.023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18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9">7250 17762 0,'88'71'0,"-176"-142"0,211 195 15,-52-36-15,-54-35 16,1 53-16,-18-71 16,0 18-16,-18-18 0,1 18 15,-19-18 1,19-17-16,-1 0 16,0-18-16</inkml:trace>
  <inkml:trace contextRef="#ctx0" brushRef="#br0" timeOffset="66538.362">7655 18239 0,'0'17'0,"0"-34"0,18 34 15</inkml:trace>
  <inkml:trace contextRef="#ctx0" brushRef="#br0" timeOffset="66676.909">7832 18221 0,'17'0'15,"1"0"1,0-18-16,-1 18 16</inkml:trace>
  <inkml:trace contextRef="#ctx0" brushRef="#br0" timeOffset="66816.636">8079 18256 0,'17'0'0,"-34"0"0,52 0 16,-35-17 15</inkml:trace>
  <inkml:trace contextRef="#ctx0" brushRef="#br0" timeOffset="67525.002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08">8925 17833 0,'0'0'15,"-35"35"-15,17 0 0,1 54 16,17-36-16,17 70 16,1-70-16,0 0 15,17-18-15,-17 18 0,17-35 16,18 35 0,-18-53-16,-17 0 15</inkml:trace>
  <inkml:trace contextRef="#ctx0" brushRef="#br0" timeOffset="68062.775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411">9208 18309 0,'0'0'16,"52"0"-16,-16 0 0,34 0 15,-52-17-15,17 17 16</inkml:trace>
  <inkml:trace contextRef="#ctx0" brushRef="#br0" timeOffset="68530.42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">9843 17939 0,'17'70'0,"-17"19"16,18 16-1,17-16-15,-35-54 16,18 18-16,-1-36 16,1 1-16</inkml:trace>
  <inkml:trace contextRef="#ctx0" brushRef="#br0" timeOffset="69042.448">10072 18256 0,'0'53'15,"0"-106"-15,0 124 0,0-54 0,17 1 16,1-18-16,17 0 15,-17 0-15,0-18 16,-18 1-16,17-1 16,-17 1-1,0-1-15,18 36 32,0-1-17,-1 1-15,1-1 16,-1 1-16,1-18 0,0 18 15,-1-18 1,1-18-16</inkml:trace>
  <inkml:trace contextRef="#ctx0" brushRef="#br0" timeOffset="69276.057">10336 17868 0,'53'71'15,"-106"-142"-15,124 177 0,-53-53 0,17 35 16,-17-35-16,-18 0 16,17-18-16,-17 1 0,0-1 15,-17 35-15,-1-52 16,0 17-1,1-17-15</inkml:trace>
  <inkml:trace contextRef="#ctx0" brushRef="#br0" timeOffset="69903.064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3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3">11536 18062 0,'0'0'15,"-18"18"1,1 17-16,-1-17 16,-17-1-1,17 1-15,0 17 0,1-17 16,-1 0-16,18 17 15,0 0-15,35 0 16,1-17-16,17 0 16,-36-1-16,18-17 15,-17 0-15,17 0 0,-17 18 16</inkml:trace>
  <inkml:trace contextRef="#ctx0" brushRef="#br0" timeOffset="71199.996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67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5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01">12753 18115 0,'-53'0'15,"106"0"-15,-124 18 0,54-18 0,17 17 16,-18 1-16,18 0 16,18 17-16,-1 0 15,19 1-15,-19-19 16,19 1 0,-19-1-16,1-17 15,-1 0 1</inkml:trace>
  <inkml:trace contextRef="#ctx0" brushRef="#br0" timeOffset="72612.52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.00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8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5">15928 18397 0,'18'18'15,"-1"-18"-15,1 0 16,-18-18 0</inkml:trace>
  <inkml:trace contextRef="#ctx0" brushRef="#br0" timeOffset="81576.891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6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67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35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93">18397 18380 0,'18'0'0,"-18"-18"47</inkml:trace>
  <inkml:trace contextRef="#ctx0" brushRef="#br0" timeOffset="84909.156">18591 18239 0,'18'0'0,"-18"-18"16,-18 18-1,1 0 1,-1 0-16,18 35 16,-18 1-1,18-1-15,0-18 16,36 19 0,-19-19-16,36 1 15,-17-18-15,-1-18 0,0 18 16,0-17-16,1-1 0,-1 0 15,-17-17-15,-1 18 0</inkml:trace>
  <inkml:trace contextRef="#ctx0" brushRef="#br0" timeOffset="85230.567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14">19297 18327 0,'0'0'16,"-18"53"-16,18-36 0,18 36 16,0-35-16,35 0 15,-18-18-15,18-18 16,-36 18-16,1-35 15,-18 17-15,0 0 16,-35-35-16,17 36 16,-17-1-1,17 1-15,1 17 0,-1 0 16</inkml:trace>
  <inkml:trace contextRef="#ctx0" brushRef="#br0" timeOffset="85613.71">19597 18362 0,'17'35'0,"-34"-70"0,34 106 15,1-54-15,-18 1 0,35 0 16,-17-18-16,0 0 31</inkml:trace>
  <inkml:trace contextRef="#ctx0" brushRef="#br0" timeOffset="85763.658">19667 18203 0,'18'18'31</inkml:trace>
  <inkml:trace contextRef="#ctx0" brushRef="#br0" timeOffset="86148.823">19879 18309 0,'-35'18'16,"17"-18"-16,0 17 16,1 19-16,-1-19 15,18 1-15,0 17 16,18-17-16,-18 0 16,17-18-16,1 17 0,0-17 15,-1 0-15,1 0 16,0 0-16</inkml:trace>
  <inkml:trace contextRef="#ctx0" brushRef="#br0" timeOffset="86514.679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4">2611 18150 0,'0'0'0,"-18"18"0,36-18 31,17 0-15,-18 18-16,72-18 16,-36 0-16,70 17 15,-70-17-15,88 18 16,-88-18-16,0 0 16,35 18-16,-70-18 15,-1 0-15,1 17 16</inkml:trace>
  <inkml:trace contextRef="#ctx0" brushRef="#br0" timeOffset="88155.334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8">10918 13705 0,'18'0'16,"35"0"0,-18 18-16,71 0 15,-35-18 1,70 0-16,-53 0 16,-17-18-16,70 0 15,-88 18-15,0-17 16,-1 17-16,1 0 15,-35-18-15</inkml:trace>
  <inkml:trace contextRef="#ctx0" brushRef="#br0" timeOffset="94134.434">11712 13511 0,'18'0'0,"0"36"16,-1-36-16,18 17 0,1 1 15,-1 0-15,0-1 0,36 19 16,-54-19-16,1 18 16,0-17-16,-18 17 15,-18-17-15,0 17 0,-34 18 16,-1-35-16,-18 35 16,36-36-16,0 1 15,17-18-15,18 18 0</inkml:trace>
  <inkml:trace contextRef="#ctx0" brushRef="#br0" timeOffset="99072.745">12224 13106 0,'0'17'15,"35"54"-15,-17 52 16,-1-52-16,1-1 16,0 107-1,-18-89-15,17 0 0,-17 53 16,0-88-16,0 0 15,0 0-15,0-18 0,0-17 16,18 17-16,-18-52 16,0-19-1</inkml:trace>
  <inkml:trace contextRef="#ctx0" brushRef="#br0" timeOffset="99683.373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4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3">13300 13406 0,'17'0'15,"-34"0"-15,17 0 16,-18 0-16,-17 35 16,17 0-1,1-17-15,-1-1 0,0 19 16,1-1-16,17 0 16,17-17-16,19 35 15,-19-36-15,36 19 16,-35-36-16,17 17 15,-17-17-15,35 0 16</inkml:trace>
  <inkml:trace contextRef="#ctx0" brushRef="#br0" timeOffset="102192.139">13441 13511 0,'17'0'32,"1"18"-32,-18 0 15,18-18-15,-18 35 16,-18-17-16,18-1 16,-18 1-1,1 0-15,17-1 16,0 1-1,17-18-15,1 0 16,0 0-16,-1 0 16,1-18-16</inkml:trace>
  <inkml:trace contextRef="#ctx0" brushRef="#br0" timeOffset="102478.328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9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02">13388 14711 0,'0'17'16,"0"19"-1,0-19-15,18 19 16,-18-1-16,17 0 0,-17 18 16,0 0-16,18 0 0,-18 53 15,0-71 1,17 53-16,-17-52 15,18-1-15,-18-18 16,0-34 0,0-1-1</inkml:trace>
  <inkml:trace contextRef="#ctx0" brushRef="#br0" timeOffset="107250.157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1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1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3">13123 12153 0,'0'-17'0,"0"-19"16,0 54 15,0 17-31,18 53 16,-18-17-16,18 0 15,-18 17-15,0 70 16,0-105-16,17 18 0,-17 17 16,18-53-16,-18 1 15,18-36-15,-18-18 16,17-35-1</inkml:trace>
  <inkml:trace contextRef="#ctx0" brushRef="#br0" timeOffset="121768.011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4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8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8">13388 10654 0,'18'0'0,"-36"0"47,18 18-31,-18-1-16,-17 1 15,17-1-15,1 19 16,-1-19-16,18 1 0,0 0 16,0-1-16,18 1 15,-1 0-15,1-1 0,17 18 16,-17-17-16,17 17 16,-17 1-1,-1-19-15,1 1 16,-18 0-16</inkml:trace>
  <inkml:trace contextRef="#ctx0" brushRef="#br0" timeOffset="124252.909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2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">7179 10654 0,'0'0'16,"18"-18"15,-1 18-31,19-17 16,-19-1-16,19 0 15,34-52 1,-35 35-16,18-1 0,18-52 16,-36 53-16,0-1 15,-17 19-15,-36 34 16,-17 19 0,17-1-16</inkml:trace>
  <inkml:trace contextRef="#ctx0" brushRef="#br0" timeOffset="136439.455">7444 10478 0,'17'0'0,"1"35"16,0 18 0,-1-18-16,54 71 15,-54-53-15,19-18 16,34 53-16,-35-53 15,36 18-15,-53-35 16,35 0 0,-36-18-16</inkml:trace>
  <inkml:trace contextRef="#ctx0" brushRef="#br0" timeOffset="136855.763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5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8">12929 16581 0,'18'0'47,"17"0"-47,-17 0 16,52 0-16,-34-18 15,34 18-15,-52-18 16,17 18-16,-17 0 15,17-17-15</inkml:trace>
  <inkml:trace contextRef="#ctx0" brushRef="#br0" timeOffset="140987.817">13123 16598 0,'0'0'0,"18"18"15,0 17 1,-18-17-16,17 17 0,-17 18 16,18 18-1,-18-19-15,18 19 16,-18-36-16,17 1 16</inkml:trace>
  <inkml:trace contextRef="#ctx0" brushRef="#br0" timeOffset="141337.247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02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1">14129 16140 0,'0'-18'16,"17"36"62,-17-1-63,18 1-15,35 17 16,-35-17-16,35 35 16,-18-36-16,0 1 15,0 17-15,18 1 16,-17-19-16,-1 1 16,-18-1-16,1-17 15,-18 18-15,0 0 0</inkml:trace>
  <inkml:trace contextRef="#ctx0" brushRef="#br0" timeOffset="145446.772">14464 16016 0,'0'18'31,"-35"17"-15,17 0-1,-35 36-15,18-53 16,17 17-16,-17 0 0,17 0 15,-17-17-15,0 35 16,17-35-16,18-1 16,18-17-1</inkml:trace>
  <inkml:trace contextRef="#ctx0" brushRef="#br0" timeOffset="145852.749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1">14905 15893 0,'18'0'31,"17"17"-16,-18 1-15,1 0 16,-18-1-16,18 1 0,-18-1 16,0 1-16,0 0 0,-18-1 15,0 1-15,1 0 16,-1-1-16,36 1 31,-1-18-31,1 18 16,17-18-16,-17 0 15,17 0 1,-17-18-16</inkml:trace>
  <inkml:trace contextRef="#ctx0" brushRef="#br0" timeOffset="146556.33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08">14676 16757 0,'17'0'0,"18"18"16,-17-18-16,17 0 15,18 0-15,-35 0 16,17 0-16,-17 0 15,0 0-15</inkml:trace>
  <inkml:trace contextRef="#ctx0" brushRef="#br0" timeOffset="148523.685">14676 17004 0,'35'18'15,"-70"-36"-15,105 36 0,-35-18 0,18 0 16,-17 0-16,52-18 15</inkml:trace>
  <inkml:trace contextRef="#ctx0" brushRef="#br0" timeOffset="149339.945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83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7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6">16404 16545 0,'0'0'16,"0"18"0,18 17-16,-18 0 15,0 18-15,0-35 16,0 0-16,17-1 0,-17 1 16,0 0-1,18-18 1,0-18-1</inkml:trace>
  <inkml:trace contextRef="#ctx0" brushRef="#br0" timeOffset="151224.744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52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8">23636 17357 0,'-18'0'15,"36"0"-15,-53 0 0,35 35 16,0 0-16,-18 71 16,18-35-16,0-1 0,18 71 15,-18-70-15,35 52 16,-17-87-1,17 52-15,-17-71 16,17 19-16,0-36 16,1-18-16</inkml:trace>
  <inkml:trace contextRef="#ctx0" brushRef="#br0" timeOffset="155596.261">24042 18062 0,'0'0'0,"17"0"15,1 0-15,17 18 0,1-18 16,69 0-1,-34 0-15,70 0 16,-53 0-16,-17 0 0,-18 0 16,0-18-16,-18 18 0,18 0 15,-53 18 1,-35-18-16</inkml:trace>
  <inkml:trace contextRef="#ctx0" brushRef="#br0" timeOffset="156463.64">25294 17286 0,'0'18'16,"18"52"-1,-1-17-15,1 35 16,0 1-16,-1 105 15,1-89-15,-18-34 0,18 17 16,17-35-16,-17 0 0,-1 0 16,18 0-16,-35-18 15,18-35-15,0 18 16</inkml:trace>
  <inkml:trace contextRef="#ctx0" brushRef="#br0" timeOffset="156941.622">25806 17886 0,'17'0'15,"-34"0"-15,52 0 0,18-18 16,0 18-16,-18-17 15,0-1-15,36 18 16,-36-18-16,0 18 16,-17 0-16</inkml:trace>
  <inkml:trace contextRef="#ctx0" brushRef="#br0" timeOffset="157169.538">25947 17533 0,'0'18'16,"0"-36"-16,0 71 0,0 0 0,17 70 16,1-52-16,0-1 15,-1-17-15,19 71 16,17-36-16,-36-53 15,1 1-15,-18-19 16</inkml:trace>
  <inkml:trace contextRef="#ctx0" brushRef="#br0" timeOffset="157717.911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6">26917 17321 0,'0'0'0,"0"-17"0,18 17 15,-1 0-15,1 17 16,0 19-16,17-1 0,-18 18 16,72 88-1,-54-70-15,53 87 16,-53-87-16,1-1 0,-1 54 16,-35-71-16,0 0 15,-71 35-15</inkml:trace>
  <inkml:trace contextRef="#ctx0" brushRef="#br0" timeOffset="161988.596">13088 10195 0,'0'0'0,"-18"-17"16,-17 17-16,18 0 16,-54 0-1,36 0-15,-1 0 0,1 17 16,0 1-16,-53 0 16,52-1-16</inkml:trace>
  <inkml:trace contextRef="#ctx0" brushRef="#br0" timeOffset="162156.536">12188 10583 0,'0'0'16,"-17"18"-16,17 0 0,-18-18 15,18 17 1,0 19-16,0-19 15,-17 1-15</inkml:trace>
  <inkml:trace contextRef="#ctx0" brushRef="#br0" timeOffset="162313.727">11994 11113 0,'-17'70'15,"34"-140"-15,-34 175 0,34-87 0,1 17 16,0-17-16,-1 0 15,1-1-15,17 1 16,-35-1-16,18 1 16,-18 0-16</inkml:trace>
  <inkml:trace contextRef="#ctx0" brushRef="#br0" timeOffset="162454.349">12224 11712 0,'0'0'15,"53"36"-15,-36-19 0,19 18 16,-19-35-16,19 18 16,-19 0-1,1-18-15</inkml:trace>
  <inkml:trace contextRef="#ctx0" brushRef="#br0" timeOffset="162569.268">12665 12065 0,'17'0'0,"-34"0"0,52 0 0,-17 0 15</inkml:trace>
  <inkml:trace contextRef="#ctx0" brushRef="#br0" timeOffset="162713.162">13018 12065 0,'35'0'16,"-70"0"-16,87 0 0,-16 0 0,17 0 15,-18-18-15,35 18 16</inkml:trace>
  <inkml:trace contextRef="#ctx0" brushRef="#br0" timeOffset="162880.506">13670 11994 0,'0'0'0,"18"0"0,17 0 16,-17-17-16,17 17 15,18-35-15,-18 17 16</inkml:trace>
  <inkml:trace contextRef="#ctx0" brushRef="#br0" timeOffset="163070.911">14358 11659 0,'0'0'0,"18"-17"0,-1-1 15,1-17 1,0 35-16,-1-36 16,-17 19-16,18-1 15</inkml:trace>
  <inkml:trace contextRef="#ctx0" brushRef="#br0" timeOffset="163288.176">14570 10936 0,'-18'-35'16,"36"70"-16,-36-105 0,0 34 0,1-34 15,17 34-15,-18 1 16</inkml:trace>
  <inkml:trace contextRef="#ctx0" brushRef="#br0" timeOffset="163414.82">14164 10266 0,'-71'-35'15,"142"70"-15,-194-88 0,70 35 16,17-17-16,1 17 0,-18-17 15,18 17-15,0-17 0,-18 18 16</inkml:trace>
  <inkml:trace contextRef="#ctx0" brushRef="#br0" timeOffset="164849.66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3">14323 13758 0,'17'0'16,"19"0"-1,52 18-15,-35-18 0,17 0 16,107 0 0,17 0-16,-106 0 15,124 0-15,-124 0 16,106 0-1,-106 0-15,-17-18 0,-1 18 16,36-35-16,-71 35 16,1-18-16,-36 1 0,0-1 15</inkml:trace>
  <inkml:trace contextRef="#ctx0" brushRef="#br0" timeOffset="167559.686">15822 13511 0,'0'0'15,"53"18"-15,-18-18 0,1 18 0,52 17 16,-53-17 0,0 17-16,36 18 15,-53-18-15,-18 0 0,0 18 16,-18-17-1,-17-19-15,-1 18 0,1-17 16,0 0-16,-36-1 16,36-17-16</inkml:trace>
  <inkml:trace contextRef="#ctx0" brushRef="#br0" timeOffset="168052.545">16422 13229 0,'0'0'0,"0"18"15,35 70 1,-17-17-16,-1 17 16,19 88-16,-19-88 15,19 89-15,-19-107 16,1-17-1,17 35-15,0-52 16,-17-36-16,0-18 16</inkml:trace>
  <inkml:trace contextRef="#ctx0" brushRef="#br0" timeOffset="168598.037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2">16633 14076 0,'0'0'15,"0"17"-15</inkml:trace>
  <inkml:trace contextRef="#ctx0" brushRef="#br0" timeOffset="170879.789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2">17551 14799 0,'-18'0'0,"36"0"0,-18 0 16,17-18-16,1 18 16,53-35-16,-36 17 15,0 1-15,53-36 16,-52 35-1,-19 36 1,1 17 0,-1 53-1,1-35-15,0-17 0,35 69 16,0-69 0,-36-19-1</inkml:trace>
  <inkml:trace contextRef="#ctx0" brushRef="#br0" timeOffset="174431.26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08">17798 13247 0,'-36'17'0,"36"1"0,-17 0 16,-1-1-16,18 19 0,-18 17 16,18-36-1,36 54 1,-19-54-16,19 19 15,-19-19-15,1-17 16,0 0-16,-18-17 31</inkml:trace>
  <inkml:trace contextRef="#ctx0" brushRef="#br0" timeOffset="175065.841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9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8">17745 13247 0,'-18'0'0</inkml:trace>
  <inkml:trace contextRef="#ctx0" brushRef="#br0" timeOffset="176355.519">17533 12206 0,'0'-18'15,"0"36"-15,0 17 16,18 1-16,-18 17 0,0 70 15,17-52-15,-17 52 16,18-52-16,0 34 16,-1-69-16,1-1 15,-18-17 1,0-1-16,0-34 16</inkml:trace>
  <inkml:trace contextRef="#ctx0" brushRef="#br0" timeOffset="176645.077">17304 12365 0,'0'0'0,"0"-18"0,17 1 15,-17-1-15,18 0 0,0 1 16,-1-1-16,1 0 0,17-17 15,-17 17-15,0-34 16,-18 34 0,17 36-1,18 34 1,1 1-16,17 36 16,-18-54-16,0 0 15,36 18 1,-36-35-16,0-18 0,1 0 15</inkml:trace>
  <inkml:trace contextRef="#ctx0" brushRef="#br0" timeOffset="177542.171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7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6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1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2">17339 10195 0,'-18'-17'0,"1"17"15,-1-18-15,0 18 16,-34 18-1,34-18-15,-53 35 16,36-35-16,0 18 16</inkml:trace>
  <inkml:trace contextRef="#ctx0" brushRef="#br0" timeOffset="179843.257">16475 10830 0,'0'18'16</inkml:trace>
  <inkml:trace contextRef="#ctx0" brushRef="#br0" timeOffset="180077.388">16669 11942 0,'0'0'0,"35"17"0,0 18 16,1-35-16,34 18 16,-35-18-16,1 0 15,-1 0-15,0 0 16</inkml:trace>
  <inkml:trace contextRef="#ctx0" brushRef="#br0" timeOffset="180255.167">17956 12065 0,'0'0'15,"106"0"-15,-70-18 0,34 18 16,-35-17-16,1-1 16,17 0-16,-18 1 0,0-1 15,0 1-15,1-1 16</inkml:trace>
  <inkml:trace contextRef="#ctx0" brushRef="#br0" timeOffset="180405.314">18962 11483 0,'35'-71'15,"-70"142"-15,88-195 0,-36 72 0,-17-1 16,0-88-16,0 70 15,-17-17-15</inkml:trace>
  <inkml:trace contextRef="#ctx0" brushRef="#br0" timeOffset="180521.136">18733 10513 0,'-124'-53'16,"424"212"-16,-476-265 0,-36 35 0,53 18 16,71 18-16,-71 0 15,89-1-15,34 19 16,-34-1-1</inkml:trace>
  <inkml:trace contextRef="#ctx0" brushRef="#br0" timeOffset="183023.284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1">22190 14146 0,'35'0'16,"-17"0"-16,-1 0 15,36-17 1,-35 17-16</inkml:trace>
  <inkml:trace contextRef="#ctx0" brushRef="#br0" timeOffset="183858.892">22842 14199 0,'0'0'16,"53"0"-16,-35 0 0,35 0 16,-36 0-16</inkml:trace>
  <inkml:trace contextRef="#ctx0" brushRef="#br0" timeOffset="183981.205">23442 14217 0,'0'0'16,"35"18"-16,-17-18 0</inkml:trace>
  <inkml:trace contextRef="#ctx0" brushRef="#br0" timeOffset="184097.86">23724 14270 0,'18'0'0,"0"-18"16,-1 18-16,1-17 16</inkml:trace>
  <inkml:trace contextRef="#ctx0" brushRef="#br0" timeOffset="184744.411">25047 13070 0,'0'0'0,"0"-17"16,0 34-1,0 19-15,0 70 16,18-18-16,-18 18 0,0-18 16,18 18-16,-18 17 0,0 89 15,0-124-15,0 0 16,17-17-16,1 35 16,17-54-16</inkml:trace>
  <inkml:trace contextRef="#ctx0" brushRef="#br0" timeOffset="185315.583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5">25982 14958 0,'0'35'16,"35"36"-1,-35-1 1,36 54-16,-36-54 15,0 1-15,17-18 16,-17 0-16,18-18 0,0 35 16,-18-52-16,17 0 15,1-18-15,-18-18 16,0 0-16</inkml:trace>
  <inkml:trace contextRef="#ctx0" brushRef="#br0" timeOffset="186627.87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8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03">25894 15663 0,'0'18'16,"-35"17"0,17 1-16,18-1 15,-18 18-15,18-18 0,0 0 16,0 1-16,36 16 16,-1-34-16,-17 0 0,17-1 15,18 1-15,-18-18 16,-17 0-16,17 0 15</inkml:trace>
  <inkml:trace contextRef="#ctx0" brushRef="#br0" timeOffset="189301.7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9">26405 15946 0,'-17'0'0,"34"0"0,1 0 0,0 17 16,-1-17-16,1 18 15,0-1-15,17 1 16,-17-18-16,-1 0 16</inkml:trace>
  <inkml:trace contextRef="#ctx0" brushRef="#br0" timeOffset="189563.733">26547 15946 0,'0'0'0,"-18"0"16,0 17-1,18 1-15,0-1 0,0 1 16,18-18-16,0 0 16,-1 0-16</inkml:trace>
  <inkml:trace contextRef="#ctx0" brushRef="#br0" timeOffset="189731.207">26723 15875 0,'0'0'0,"18"0"0,17 0 15,0 0 1,-17 0-16,-1-18 0</inkml:trace>
  <inkml:trace contextRef="#ctx0" brushRef="#br0" timeOffset="190019.227">27040 15681 0,'18'35'15,"0"1"-15,17 16 16,-35-34-16,35 17 16,-35 1-1,18-36-15,-18 17 0,18 1 16,-18 0-16</inkml:trace>
  <inkml:trace contextRef="#ctx0" brushRef="#br0" timeOffset="190292.618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9">25964 12347 0,'0'-35'15,"0"17"-15,0-17 16,0 17-16,18 54 15,-18 52 1,18-18-16,-18 72 16,17-72-16,-17 36 15,18-53-15,17 0 16,-17-36 0,17 1-16,-17-18 15,-18-18-15,0 1 16</inkml:trace>
  <inkml:trace contextRef="#ctx0" brushRef="#br0" timeOffset="191644.009">25788 12400 0,'0'0'16,"0"-17"-16,18-1 0,-1-17 15,1 17-15,0-17 16,17-36-1,0 36 1,-17 0-16,17 17 16,0 53-1,1 36 1,17 17 0,-18-53-16,0-17 0,-17 0 15,52 17-15,-34-35 16,-1 0-16</inkml:trace>
  <inkml:trace contextRef="#ctx0" brushRef="#br0" timeOffset="192389.035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3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5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2">26106 10478 0,'17'-18'0,"1"18"15,-1 0-15,36-18 16,-17 18-16,-1-17 0,-17 17 15,17-18 1,-17 18-16</inkml:trace>
  <inkml:trace contextRef="#ctx0" brushRef="#br0" timeOffset="193934.715">26229 10478 0,'35'-71'15,"-70"142"-15,53-54 0,-18 18 0,35 54 16,-35-54-16,18 35 15,-18-34-15,17-19 16,-17 19-16,0-19 16,18 1-16</inkml:trace>
  <inkml:trace contextRef="#ctx0" brushRef="#br0" timeOffset="194296.534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3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3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2">29845 11095 0,'35'0'15,"-70"0"-15,88 18 0,-53 17 0,0 0 16,0 0-16,0 1 0,0 17 16,0-1-16,0 37 15,0-54-15,18 18 16,-1-36-16,18 1 15,1-18-15,34 0 16,-34 0-16,17-35 16,-36 35-16,1-35 15</inkml:trace>
  <inkml:trace contextRef="#ctx0" brushRef="#br0" timeOffset="199730.009">29827 11359 0,'18'-17'16,"17"17"0,1-18-16,16 18 0,-16-17 15,17 17-15,-18-18 0,-17 18 16,-1 0-16,-52-18 16</inkml:trace>
  <inkml:trace contextRef="#ctx0" brushRef="#br0" timeOffset="199864.284">29880 11130 0,'0'0'16,"53"-35"-16,-35 17 0,17 1 0,-17-1 15,88-17 1,-71 35-16,-17 0 16,-18 17-1</inkml:trace>
  <inkml:trace contextRef="#ctx0" brushRef="#br0" timeOffset="200196.309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6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06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7">29545 11994 0,'0'-17'47,"18"17"-31,17 17-16,0-17 15,106 18-15,-52-18 16,34 0-16,18 0 16,159-18-16,-124 18 15,142 18-15,-177 0 16,-17-18-16,87 17 16,-123-17-16,1 0 15,-19 0-15,-17 0 0,-18 0 16</inkml:trace>
  <inkml:trace contextRef="#ctx0" brushRef="#br0" timeOffset="-202204.305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-201793.303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-201334.435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-201099.177">31697 14605 0,'0'0'0,"35"35"0,-17 1 16,0 34-16,17-17 15,0 53-15,-17-53 16,-1 53 0,1-71-16,-18 35 15,0-34-15,0-19 0,0 1 16,0 0-16,-18-18 15</inkml:trace>
  <inkml:trace contextRef="#ctx0" brushRef="#br0" timeOffset="-200843.264">32085 14781 0,'0'0'16,"-17"0"-16,-1 18 0,-35 0 15,35-1-15,-17 1 16,-18 17-16,35-17 16,1 0-16,17-1 15,35 18-15,-17-17 16,52 0 0,-34-1-16,17 1 0,-18-18 15,-18 18-15,19-18 16,-19 17-16,1 1 0,-36-18 15</inkml:trace>
  <inkml:trace contextRef="#ctx0" brushRef="#br0" timeOffset="-200515.088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-195009.317">30268 15663 0,'18'0'32,"17"0"-32,18 18 15,-18-18-15,18 0 16,18 18-16,88-1 15,-71 1-15,35 0 0,1-1 16,140 1 0,-122-18-16,-1 17 0,17-17 15,-17 0-15,106 18 16,-158 0-16,-1-18 16,-35 17-16,-18-17 0,-17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05:16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6315 5098 0,'0'-18'32,"0"36"30,17-18-46,1 0-16,35 0 15,-18-18-15,18 0 16,-18 18-16,1 0 16,-1-17-16,36 17 15,-36 0-15,0-18 16,0 18-16,18 0 0,-17 0 15,52 0-15,-35 0 16,-18 0-16,18 0 0,35 0 16,0 0-1,-52 0-15,16 0 16,1 0-16,36 0 16,-37 0-16,72-18 15,-71 18-15,17 0 0,-17-17 16,18 17-16,-1 0 0,1-18 15,0 18-15,-19 0 0,19-17 16,-18 17-16,0 0 16,53 0-16,-53 0 15,0 0-15,52 17 16,1-17-16,-53 0 16,0 0-16,0 0 15,0 0-15,17 0 0,-17 0 16,71 0-16,-71 0 15,70 0-15,-88 0 16,71-17-16,-53 17 16,35 0-16,-35 0 15,0 0-15,0 0 16,0 0-16,18 0 0,52 0 16,-70 0-16,18 0 15,-1 0-15,-17 0 0,18 0 16,52 0-1,-52 0-15,-18 0 0,88 0 16,-71 0-16,-17 0 16,35 0-16,-17 0 0,-1 0 15,72 0-15,-72 0 16,1 0-16,-1 17 0,-17-17 16,0 0-16,0 18 15,-18-18-15,1 0 0,-1 0 16,0 0-16,0 0 15,1 0-15,-19 0 0,36 17 16,-35-17-16,-1 0 0,19 0 16,-36-17-1</inkml:trace>
  <inkml:trace contextRef="#ctx0" brushRef="#br0" timeOffset="2113.759">14499 5062 0,'18'0'16,"-1"0"31,1 0-16,0 0-16,-1 0-15,19 0 16,-1 0-16,18 0 16,-36 0-16,19 0 0,-1 0 15,-17 0-15,17 0 0,0 0 16,18 0-16,-18 0 16,36 0-1,-36 0-15,36 0 16,-18 0-16,-18-17 15,0 17-15,53 0 0,-52 0 16,52 0-16,-53 0 16,18 0-16,-18-18 15,18 18-15,36 0 16,-37 0-16,19 18 16,-36-18-16,1 0 0,16 0 15,-16 0-15,17 0 0,-18 0 16,71 0-1,-53 0-15,0 0 0,0 0 16,52-18-16,-69 18 16,52 0-16,-35 0 15,-18 0-15,0 0 0,18 18 16,-17-18-16,-1 0 16,18 0-16,35 17 15,-35-17-15,-18 0 16,18 0-16,0 0 0,-18 0 15,18 0-15,-18 0 0,18 0 16,0 0-16,0 0 0,0 0 16,0 0-16,0 0 0,53 0 15,-53-17-15,70 17 16,-70 0-16,0-18 16,0 18-16,0 0 0,70-18 15,-70 18-15,18-17 16,-18 17-16,70-18 15,-70 18-15,71 0 16,-72 0-16,1 0 16,18 0-16,-18 0 0,0 0 15,0 0-15,0 0 16,-1 0-16,1 0 0,0 0 0,53 0 16,-35 0-1,-18 0-15,0 0 0,-1-17 16,72 17-16,-71 0 15,17 0-15,-17 0 0,18 0 16,-18 0-16,17 0 0,-17 0 16,0 0-16,18 0 15,35 0-15,-36 0 16,-17 0-16,0 0 0,0 0 16,-18 0-16,18 0 0,0 0 15,53 17 1,-36-17-16,-17 0 0,0 0 15,0 0-15,0 0 16,0 0-16,0 0 0,0 0 0,0 18 16,0-18-16,35 0 15,-53 0-15,0 0 16,18 0-16,-17 0 0,-1 0 16,18 0-16,-18 0 15,18 0-15,-18 0 0,71 0 16,-71 0-16,54 17 15,-37-17-15,37 0 16,-36 0-16,-18 0 16,53 0-16,-35 0 15,0 0-15,-18 0 0,18 0 16,0 18-16,35-18 16,-53 0-16,54 18 15,-54-18-15,18 0 0,-18 0 16,0 0-16,-17 17 0,17-17 15,-52-17 17,-1-1-32</inkml:trace>
  <inkml:trace contextRef="#ctx0" brushRef="#br1" timeOffset="43248.978">2999 9419 0,'0'-17'0,"0"-1"16,-18 18-1,0 18 1,18 52 0,18-35-16,0 36 15,-1-36-15,1 0 16,17 1-16,-17-19 15,17 1-15,36 17 16,-36-35-16,0 0 0,18-35 16,-18-36-1,-17 36-15,-18-53 16,0 53-16,0-18 16,0 35-16,-18 1 15,18 52 1,0 0-16,36 71 15,-36-53-15,35 70 16,-17-52 0,-1 70-16,-17-88 15,18 70-15,-18-70 16,0 18-16,0-36 16,-35 0-16,-1-35 15,-17 18 1,18-18-16,-35-18 15,17 1-15,35-1 0,-35-17 16,18-18 0,35 18-16,0 17 15,0-17-15</inkml:trace>
  <inkml:trace contextRef="#ctx0" brushRef="#br1" timeOffset="43518.208">3669 9260 0,'0'18'31,"0"17"-15</inkml:trace>
  <inkml:trace contextRef="#ctx0" brushRef="#br1" timeOffset="43632.512">3757 9684 0,'0'17'0,"0"1"15,-18-18 1</inkml:trace>
  <inkml:trace contextRef="#ctx0" brushRef="#br1" timeOffset="45510.974">7549 9137 0,'0'18'16,"0"52"-1,0 1-15,0-1 16,18 89-16,-18-53 15,0 53-15,18-89 16,-1 36-16,1-53 16,0 0-1,-1-53-15,1 0 16</inkml:trace>
  <inkml:trace contextRef="#ctx0" brushRef="#br1" timeOffset="46336.168">11024 9225 0,'0'18'0,"0"-1"16,0 1-16,18 17 15,-18 54-15,0-37 16,0 72-16,0-71 16,0-18-16,0 18 15,18-18-15,-18 1 0,0 17 16,17-18-16,-17 0 15,18-17-15</inkml:trace>
  <inkml:trace contextRef="#ctx0" brushRef="#br1" timeOffset="47213.499">13794 9049 0,'0'0'0,"-18"0"15,0 0-15,-35 35 16,36-17-16,-36 88 16,53-54-16,-18 1 15,18 53 1,53-18-1,-18-52-15,54-1 0,-19-35 16,-17 0-16,18-18 0,34-35 16,-52 18-16,0-35 15,-53 17-15,0 0 16,-17 17-16,-19-16 16,-17 16-16,-52-52 15,34 70-15,18 1 16,0-1-16,0 0 0,18 18 0,0 0 15</inkml:trace>
  <inkml:trace contextRef="#ctx0" brushRef="#br1" timeOffset="47954.655">17410 9031 0,'0'-18'0,"17"54"32,-17 34-17,0-17-15,0 18 16,0 52-16,18-70 16,-18 53-16,0-53 15,18 0-15,-18-18 0,0 53 16,-18-70-1,18 17-15</inkml:trace>
  <inkml:trace contextRef="#ctx0" brushRef="#br1" timeOffset="48610.025">21590 8943 0,'0'18'32,"0"17"-32,0 18 15,0 35-15,18-35 16,-18 53-16,17-53 15,1 0-15,0 35 16,-1-35-16,1-36 16,-18 1-16</inkml:trace>
  <inkml:trace contextRef="#ctx0" brushRef="#br1" timeOffset="49425.747">25612 8872 0,'0'-17'0,"-18"-1"16,0 18-16,1 0 16,-36 18-16,18 17 15,17 0-15,0 18 16,-17 53-16,35-71 16,53 71-16,-18-71 15,0 1-15,89-1 16,17-17-1,-88-18-15,53-36 16,-71 1-16,0 0 0,-35-53 16,-17 52-16,-71-52 15,35 53-15,-88-18 16,70 35 0,-35 18-16,71 0 15,17 0-15</inkml:trace>
  <inkml:trace contextRef="#ctx0" brushRef="#br1" timeOffset="50584.003">28099 8749 0,'0'0'0,"0"-18"0,-18 18 15,0 0-15,1 0 16,-1 0-16,1 18 16,-19 0-16,19 17 0,-36 35 15,35-34-15,0 69 16,18-52-16,36 36 15,-1-54-15,0 0 16,89-17 0,-1-18-16,-70-18 15,0 1-15,-18-19 0,1-34 16,-36 34-16,-36-52 16,1 53-16,-53-36 15,35 54-15,-35-1 16,35 18-16,18 18 15,17-18-15</inkml:trace>
  <inkml:trace contextRef="#ctx0" brushRef="#br1" timeOffset="51241.616">29845 8890 0,'-18'-18'0,"1"1"16,-1 17-16,-35 17 15,18 19-15,0-19 0,-18 71 16,35-35-1,18 53-15,0-53 16,71 35-16,-18-52 16,70-1-16,-52-35 15,-1 0-15,-17 0 0,53-53 16,-88 18 0,17-53-16,-35 35 15,-53-53-15,0 70 16,18-16-16,-89-1 15,54 35-15,-1 18 16,18 0-16,0 0 0,0 53 16,36-35-16</inkml:trace>
  <inkml:trace contextRef="#ctx0" brushRef="#br1" timeOffset="52168.536">32068 8978 0,'-18'0'15,"-17"-17"-15,17-1 16,-17 18 0,17 0-16,-17 0 0,-18 18 15,35 17-15,1 0 0,-19 36 16,36-18-16,18 52 16,17-52-16,53 18 15,-35-36 1,71 0-16,-71-35 15,70 0-15,-70-35 16,-18-18-16,-17 0 16,-18 18-16,-18-18 0,-17 0 15,-71-53 1,53 53-16,-17 18 16,-1 0-16,1 17 0,-19 18 15,37 0-15</inkml:trace>
  <inkml:trace contextRef="#ctx0" brushRef="#br1" timeOffset="71517.158">5980 3475 0</inkml:trace>
  <inkml:trace contextRef="#ctx0" brushRef="#br1" timeOffset="71588.848">5980 3475 0,'-18'35'0,"36"-70"0</inkml:trace>
  <inkml:trace contextRef="#ctx0" brushRef="#br1" timeOffset="71940.807">5962 3510 0,'0'-17'16,"0"34"62,-18 18-63,18-17 1,-17 35-16,17-18 16,-18 53-16,18-35 15,-18 88-15,18-52 16,0-1-16,0 18 15,0 0-15,0-1 16,0-16-16,0-1 0,18 71 16,0-89-16,-1 36 15,1-53-15,-18-18 0,18 0 16,17 18 0,-35-35-16,18 0 0,-18-1 15,0 1-15,17-1 16</inkml:trace>
  <inkml:trace contextRef="#ctx0" brushRef="#br1" timeOffset="72696.626">12100 3810 0,'0'35'0,"36"53"16,-19-35-16,18 106 16,1-71-16,-19 18 15,1 0-15,0 0 0,-18-18 16,17 0-16,-17 0 0,0 36 16,0-54-16,-35 19 15,17-54-15,1 0 16,-1-17-16,0-18 15</inkml:trace>
  <inkml:trace contextRef="#ctx0" brushRef="#br1" timeOffset="73502.139">14376 3457 0,'-18'53'16,"0"0"-16,18 0 0,-35 123 15,35-70-15,-35 159 16,35-106-16,-18-1 15,18-17-15,36 89 16,-1-124-16,18-36 16,17 1-16,-17-18 0,106 17 15</inkml:trace>
  <inkml:trace contextRef="#ctx0" brushRef="#br1" timeOffset="74364.352">22860 3616 0,'18'18'0,"-18"-1"16,35 54-16,-17-36 15,34 71-15,-16-36 16,17 72 0,-18-37-16,0-16 0,-17 16 15,17-16-15,-17 16 0,-1 72 16,-17-107-16,-17 72 15,-1-72-15,1-17 16,-1 0-16,-17 0 16,-1-18-16,1 0 0</inkml:trace>
  <inkml:trace contextRef="#ctx0" brushRef="#br1" timeOffset="77953.783">917 9666 0,'-17'0'0,"-1"0"16,36 0-1,-1 0 1,1 0-16,17 0 0,71 0 16,17 0-1,19-18 1,-72 1-16,54 17 16,-71 0-16,-1 0 0,-16 0 15,34 0-15,-34 0 16,-19 0-16,1 0 15</inkml:trace>
  <inkml:trace contextRef="#ctx0" brushRef="#br1" timeOffset="78278.782">1446 9296 0,'0'0'15,"-17"0"-15,17 17 16,35 1-16,0 17 16,18-17-16,0 17 0,0-17 15,18 17-15,-18-17 0,70 35 16,-70-18-16,0-17 16,-18-1-16,0 18 15,18 1-15,-35-19 16,-18 1-16,0 0 15,-18-1-15,-17 19 16,-36 17-16,19-36 16,-37 54-1,54-36-15,0 0 0,-53 89 16,70-71 0</inkml:trace>
  <inkml:trace contextRef="#ctx0" brushRef="#br1" timeOffset="92548.36">7214 6156 0,'-17'0'15,"34"0"17,1 0-17,17 18-15,-17-1 16,0 1-16,34 35 16,-16-18-16,-1 0 0,53 36 15,-53-36-15,18 0 16,-17 1-16,17-19 15,17 36-15,1-35 16,-1 0 0,-52-18-16,17 0 15,-35-18 1,-35 0 0,17 18-16,-35-17 15</inkml:trace>
  <inkml:trace contextRef="#ctx0" brushRef="#br1" timeOffset="92988.954">7761 6015 0,'0'0'0,"0"-18"16,0 36 15,-18 17-31,1 0 16,-36 36-16,18-18 16,-1 0-16,-34 70 15,-1-17 1,36-53-16,17-18 0,-17 18 15,35-35 1,0 0 0</inkml:trace>
  <inkml:trace contextRef="#ctx0" brushRef="#br1" timeOffset="95741.171">8184 5574 0,'18'0'0,"-18"-18"16,0 36 62,-18 0-78,1-1 16,-18 36-1,-1-35-15,-17 17 16,18-17-16,17-1 0,1 1 15,-18 17-15,17-17 16,18-1 0,18 1-16,-1 0 15,1-1-15,17-17 0,18 53 16,-35-35 0,17 0-16,-17-1 0,-1 1 15,18 17-15,-35-17 16,0-1-1,-17-17 17,17-17-17</inkml:trace>
  <inkml:trace contextRef="#ctx0" brushRef="#br1" timeOffset="96157.277">8326 5697 0,'0'18'31,"0"0"-15,0-1-16,0 36 15,0-18-15,17 1 16,-17-19-16,18 36 16,-18-35-1,0 0 1,0-1-16</inkml:trace>
  <inkml:trace contextRef="#ctx0" brushRef="#br1" timeOffset="96659.828">8467 5574 0,'0'0'16,"17"18"15,-17-1-15,0 1 0,18 17-16,0-17 15,-18-1-15,17 1 0,1 0 16,0 17-16,-1-17 15,1-1-15,35 18 16,-36-17-16,19 17 16,-19-17-16,19-18 15,-19 0 1,-17 18-16,-17-18 31,17 17-31,-18-17 16,18 18-16,-35 0 15,17-1-15,0-17 0,-17 36 16,0-19 0,17 1-1,1-1-15,-1 1 16,18 0-16,0-1 0,-18 1 16</inkml:trace>
  <inkml:trace contextRef="#ctx0" brushRef="#br1" timeOffset="97922.644">10089 6244 0,'-17'0'15,"34"18"1,19 17-16,-1 0 15,0-17-15,71 53 16,-53-54-16,53 36 16,-71-18-16,0-17 15,18 17-15,-35-35 16,-18 18-16,-18-18 16,-35 0-1</inkml:trace>
  <inkml:trace contextRef="#ctx0" brushRef="#br1" timeOffset="98165.899">10513 6103 0,'0'0'15,"-35"53"-15,-1-18 0,1 53 16,17-52-16,-17 17 16,0 0-16,-18 35 15,18-53-15,17 0 0,-17 1 16,17-19-16,18 1 16</inkml:trace>
  <inkml:trace contextRef="#ctx0" brushRef="#br1" timeOffset="98711.258">10918 5592 0,'0'0'16,"0"-18"-16,-17 18 16,-18 35-1,17-17-15,-53 17 16,36-17-16,-18 17 15,36-17-15,-19-1 16,19 1-16,17 0 16,17 17-16,1-18 15,52 36-15,-34-35 16,34 35-16,-34-35 16,34 17-16,-52-17 15,-1 17 1,-17-18-16,-17 1 15,-1-18-15</inkml:trace>
  <inkml:trace contextRef="#ctx0" brushRef="#br1" timeOffset="99088.802">11042 5697 0,'0'0'16,"18"0"-16,-1 0 0,36 0 15,-35 18 1,17 17-16,-17-17 15,-1 17 1,-17-17-16,0-1 0,-35 19 16,17-19-16,1 1 15,34-18 17,19 18-17,-19-18-15,19 0 16,-19 0-16,1 17 0,0-17 15</inkml:trace>
  <inkml:trace contextRef="#ctx0" brushRef="#br1" timeOffset="99528.526">11359 5644 0,'0'0'16,"18"0"-1,0 18 1,-1 0-16,19-1 16,-1 1-16,-17 0 15,17-1-15,-18-17 16,1 18-1,0-18-15,-1 0 0,-17 18 0,18-18 16,0 17 0,-18 1-1,0-1 1,0 1 0,0 0-1,-18-18-15,18 17 16,0 1-16,-35 17 15,35-17-15,-18 17 16,0-17-16,1 0 16,17-1-16,-18 1 15,1-1 1,-1 1 0</inkml:trace>
  <inkml:trace contextRef="#ctx0" brushRef="#br1" timeOffset="100383.944">12788 6174 0,'18'17'16,"-1"1"0,36 17-16,-17-17 15,70 17 1,-54 0-16,54 1 15,-53-1-15,18 0 16,-36-17-16,0 17 16,-17-35-16,-18 18 0,-18-18 15,1 0 1</inkml:trace>
  <inkml:trace contextRef="#ctx0" brushRef="#br1" timeOffset="100573.447">13176 6191 0,'0'0'16,"-53"71"-16,0-18 0,1 35 16,16-53-16,19 0 0,-1 1 15,0-1-15,36-17 16</inkml:trace>
  <inkml:trace contextRef="#ctx0" brushRef="#br1" timeOffset="100952.511">13564 5521 0,'-35'0'16,"17"18"-16,-35 17 16,18-17-16,0 17 15,0-18-15,-18 1 16,35 0-1,0-18-15,1 17 0,-1-17 16,18 18-16,0 17 16,18-17-16,17 35 15,0-36-15,1 19 16,-1-19-16,18 19 16,-36-19-16,19 19 15,-19-36-15,1 17 16,-18 1-16</inkml:trace>
  <inkml:trace contextRef="#ctx0" brushRef="#br1" timeOffset="101324.725">13635 5680 0,'18'-36'15,"-36"72"-15,71-72 16,-18 19 0,0 34-16,-17-17 0,0 36 15,-18-19 1,0 19-16,0-19 16,-18 1-16,18 0 15,-18-18-15,18 17 16,18-17-1,0 18-15,17-18 16,-17 17 0,-1 1-16,1-18 0,-1 18 0,-17-1 15,-17 1-15,-1 0 16,-17-1-16,-18-17 16,18 18-16,-1-18 15,19-18-15,17 1 16</inkml:trace>
  <inkml:trace contextRef="#ctx0" brushRef="#br1" timeOffset="101659.656">13882 5539 0,'0'17'0,"17"1"16,19 17-1,-1-17-15,36-1 16,-19 1-16,-16 0 0,-1-18 16,0 17-16,-17 1 0,17 17 15,-17-35-15,-18 18 16,0 0-16,-18-18 15,1 17-15,-36 18 16,35-17-16,-35 0 16,18-1-16,17 1 15,-17 17-15,17-17 16,1 0-16,17 17 16</inkml:trace>
  <inkml:trace contextRef="#ctx0" brushRef="#br1" timeOffset="102077.149">18380 6191 0,'17'0'0,"36"0"15,-35 0 1,35-17-16,-18 17 15</inkml:trace>
  <inkml:trace contextRef="#ctx0" brushRef="#br1" timeOffset="102230.859">19209 6121 0,'53'-18'0,"-106"36"0,123-36 16,-52 0-16,17 18 16,-17 0-16</inkml:trace>
  <inkml:trace contextRef="#ctx0" brushRef="#br1" timeOffset="102365.281">19808 6174 0,'18'0'32,"0"0"-32,-1-18 0</inkml:trace>
  <inkml:trace contextRef="#ctx0" brushRef="#br1" timeOffset="102475.389">20391 6138 0,'0'0'0</inkml:trace>
  <inkml:trace contextRef="#ctx0" brushRef="#br1" timeOffset="102587.058">20620 6209 0,'18'-18'15,"-18"1"-15</inkml:trace>
  <inkml:trace contextRef="#ctx0" brushRef="#br1" timeOffset="103365.875">30886 6015 0,'0'0'0,"17"0"16,19 18-1,-1 17-15,0-18 16,18 19-16,-18-1 16,71 18-16,-53-18 15,35 0-15,-52-17 16,-1 17-16,-17-35 15,-18 18-15,-18-18 16,-35 0 0,35-18-16,-17 18 15</inkml:trace>
  <inkml:trace contextRef="#ctx0" brushRef="#br1" timeOffset="103676.49">31415 5927 0,'0'0'16,"18"-18"-16,-36 36 31,-17 52-16,17-34-15,-53 52 16,18-35-16,18 0 16,0-1-16,-18-16 15,0 34-15,35-34 16,18-1-16,0-18 16,36-34-1</inkml:trace>
  <inkml:trace contextRef="#ctx0" brushRef="#br1" timeOffset="104283.21">31944 5486 0,'0'0'15,"-18"0"-15,1 0 16,-1 17 0,-17 1-16,17 0 15,-17-1-15,-36 1 16,54 0-16,-19-1 16,19 1-16,-18-18 0,17 17 15,18 1-15,0 0 16,53 35-1,-18-36-15,0 19 0,1-19 16,17 1-16,-18 17 0,35 0 16,-52-17-16,0 0 15,-18-1-15,-18-17 16,0 0-16,1 0 16,-1 0-16</inkml:trace>
  <inkml:trace contextRef="#ctx0" brushRef="#br1" timeOffset="104828.217">32297 5627 0,'0'0'0,"0"-18"0,0 1 16,0-1-16,-18 0 16,-17 18-1,17 0-15,1 0 0,-19 18 16,19 0-1,-1-1-15,0 1 0,18-1 16,0 1-16,0 35 16,18-35-16,17-1 15,1 1-15,17-18 16,-18 0-16,0-18 16,-35 1-16,18-19 15,-18 1-15,0 0 16,-18 17-16,18 1 15,-18-1-15,18 36 32,0 34-17,18-34-15,-18 17 0,18 18 16,-18-17-16,0-19 16,17 1-16,-17-1 0,0 1 15,18-18-15,-18 18 0</inkml:trace>
  <inkml:trace contextRef="#ctx0" brushRef="#br1" timeOffset="105311.638">32473 5503 0,'0'0'16,"-17"0"-16,34 18 31,1 0-15,-18-1-16,17 1 0,1 0 16,-18-1-16,18 1 15,-1-1-15,1 1 0,0 0 16,17 35-16,-17-36 15,35 19 1,-36-19-16,18 1 16,-17-1-16,0-17 15,-36 0 48,18 18-48,-18-18-15,1 18 16,-1-1-16,-35 1 16,36 0-16,-19-1 15,1 1-15,17 0 16,-17-1-16,35 1 16,-18 0-16,1-18 15,17 35-15,-18-35 16</inkml:trace>
  <inkml:trace contextRef="#ctx0" brushRef="#br1" timeOffset="109927.124">22754 5997 0,'18'0'31,"-1"18"-16,19 0-15,-19-1 0,36 36 16,-17-35-16,34 35 16,-17-36-16,18 19 15,-36-19-15,18 18 16,-36-35-16,-17 36 16,-17-19-1</inkml:trace>
  <inkml:trace contextRef="#ctx0" brushRef="#br1" timeOffset="110150.719">23178 5909 0,'-18'18'16,"36"-36"-16,-71 71 0,0 18 15,35-19 1,-35 37-16,18-54 16,0 0-16,-1 36 15,-17-18 1,53-36-16,-17-17 16</inkml:trace>
  <inkml:trace contextRef="#ctx0" brushRef="#br1" timeOffset="110683.634">23601 5380 0,'-18'0'15,"18"18"1,-35-1-16,17 1 16,-17 17-1,17-35-15,-17 35 16,17-17-16,-17 0 16,18-18-16,17 17 15,17 1-15,1 17 16,35 18-1,-18-35-15,-17-1 16,17 1-16,-17-18 0,17 35 16,-18-35-16,1 18 15,-36 0 32</inkml:trace>
  <inkml:trace contextRef="#ctx0" brushRef="#br1" timeOffset="110994.461">23760 5556 0,'17'0'16,"-17"-17"-16,18 17 15,0 0-15,34 0 16,-34 0-16,0 0 15,-1 0-15,1 0 16,0 0 0,-36 0-1</inkml:trace>
  <inkml:trace contextRef="#ctx0" brushRef="#br1" timeOffset="111318.119">23848 5362 0,'0'0'0,"17"0"0,-17 18 31,0 0-31,0-1 16,18 18-16,-18-17 15,0 35-15,0-35 16,0 17-16,0-17 16,18-1-16,-1 18 15,1-17-15,17 0 16,-17-18-16,0 17 16,-1-17-16,1 0 15,-1-17-15,-17-1 16</inkml:trace>
  <inkml:trace contextRef="#ctx0" brushRef="#br1" timeOffset="111706.503">24095 5380 0,'17'0'31,"19"18"-15,-19-1 0,1-17-16,0 0 0,34 18 15,-34-1-15,17 1 16,-17 0-16,0-1 15,-1 1-15,1 0 16,-36-1 15,1 1-15,-1 0-16,-17 17 16,35-18-16,-18 19 15,0-36-15,18 17 16,0 1-16,-17 0 15</inkml:trace>
  <inkml:trace contextRef="#ctx0" brushRef="#br1" timeOffset="112152.513">25347 6121 0,'18'0'0,"-1"0"16,19 0-1,17-18 1,-36 18-16,18 0 0,1 0 16</inkml:trace>
  <inkml:trace contextRef="#ctx0" brushRef="#br1" timeOffset="112302.913">26035 6085 0,'18'0'16,"-36"0"-16,53 0 0,18 0 0,-35 0 15,17 0-15</inkml:trace>
  <inkml:trace contextRef="#ctx0" brushRef="#br1" timeOffset="112412.706">26564 6138 0,'18'-17'16,"-36"34"-16,53-34 0</inkml:trace>
  <inkml:trace contextRef="#ctx0" brushRef="#br1" timeOffset="112536.032">27005 6103 0,'0'0'16,"35"0"-16,-52 18 16</inkml:trace>
  <inkml:trace contextRef="#ctx0" brushRef="#br1" timeOffset="138912.842">7250 11324 0,'-18'0'15,"36"18"16,-18 52-15,17-17-16,19 53 16,-19-53-16,36 35 15,-18-52-15,1-1 16,-1-18-16,0-17 0,36-17 16,-54-18-16,19-54 15,-19 54-15,-17-71 16,-17 71-16,17-18 15,-18 35-15,18-17 0,0 70 32,18 1-17,-1 17-15,1-1 0,0 1 0,-1 18 16,-17 0-16,18-19 0,-1 19 16,1-18-16,0 17 0,-18-17 15,0 0-15,0-17 0,-18-1 16,-17 18-1,0-36-15,-18 1 16,17-18-16,-34-35 16,35 17-16,-18-35 15,17 18-15,19-36 16,-1 36-16,18 17 16,0-17-16,0 18 0</inkml:trace>
  <inkml:trace contextRef="#ctx0" brushRef="#br1" timeOffset="139551.543">8079 10689 0,'0'18'31,"-18"-1"-15,0-17-16,1 18 0,-36 35 16,35-35-16,-52 35 15,52-36-15,-17 36 16,35-35-16,0-1 15,17 1-15,36 0 16,-17-1 0,16 19-16,-16-19 15,17 19-15,-36-19 16,1 36-16,-18-35 16,0 17-1,-18-35-15</inkml:trace>
  <inkml:trace contextRef="#ctx0" brushRef="#br1" timeOffset="139908.993">8255 10848 0,'0'18'15,"0"17"1,0-18-1,0 1-15,0 17 0,0 18 16,0-35-16,0 17 0,0 1 16,0-19-16,18 18 15,-1-35 1,1-17 0</inkml:trace>
  <inkml:trace contextRef="#ctx0" brushRef="#br1" timeOffset="140274.466">8396 10707 0,'0'0'0,"0"17"16,18 1-1,-1 0-15,36 35 16,-35-36-16,53 19 16,-54-19-16,18-17 15,1 18-15,-19-1 0,36 19 16,-35-19-16,0 1 16,-18 0-16,-18 17 15,18-17-15,-35-1 16,17 1-16,-35 17 15,35-35 1,-17 35-16,35-17 16,-17 0-16,17-1 15,-18 1 1,18 0-16</inkml:trace>
  <inkml:trace contextRef="#ctx0" brushRef="#br1" timeOffset="141337.291">10548 11271 0,'18'-17'15,"-18"-1"1,0 0 15,0 36-15,0 0-1,0 35 1,0-18 0,17 0-16,1 0 0,17 18 15,-17-17-15,35-19 16,-18-17-16,0 0 15,1 0-15,-19 0 0,1-17 16,0-19-16,-1 19 0,1-1 16,-18-17-16,0 17 0,0-17 15,0 17-15,0 1 0,-18-1 16,18 36 0,18 34-1,-1 1-15,1-17 0,-18 34 16,53 36-1,-53-35-15,18-18 0,-1-1 16,-17 1-16,0-17 0,0 17 16,-17-1-16,-1-34 15,-17 17-15,17-35 16,-17-17-16,17-1 0,-17 0 16,17 1-16,1-18 15,-19-18-15,19 17 16,-1-17-16,18 36 15,0-36-15</inkml:trace>
  <inkml:trace contextRef="#ctx0" brushRef="#br1" timeOffset="141838.359">11289 10689 0,'0'0'0,"0"-17"16,0 34 0,-18-17-1,1 18-15,-1-18 0,0 17 0,-17 1 16,0 0-1,17-1-15,18 1 0,-17 0 16,17 17 0,17 0-1,36 18 1,18-18-16,-36 1 16,18-1-1,-36-17-15,1-1 0,0 1 16,-18 0-16,-18-18 15,0 0-15</inkml:trace>
  <inkml:trace contextRef="#ctx0" brushRef="#br1" timeOffset="142237.807">11448 10742 0,'17'-18'31,"1"18"-31,0 0 16,17 18-16,-18-18 0,36 35 15,-53-17-15,18 17 16,-18 1-16,-18-1 16,1-18-16,-1 1 15,0 0-15,1-18 0,-18 17 16,52-17 0,36 0-1,-35 0-15,35 0 16,-36 0-1,1 0-15,0 0 16</inkml:trace>
  <inkml:trace contextRef="#ctx0" brushRef="#br1" timeOffset="142604.783">11748 10672 0,'0'-18'15,"0"36"-15,17-36 16,1 36 0,-1-1-16,1 1 0,17 17 15,-17-17-15,17-1 16,1 1-16,-1-18 15,18 35-15,-36-35 16,19 18-16,-19 0 16,-17-1-16,0 1 0,0-1 15,-17 19 1,-1-19-16,-17 19 16,35-19-16,-36 19 15,19-19-15,-1 1 16,18 0-1,0-1 1</inkml:trace>
  <inkml:trace contextRef="#ctx0" brushRef="#br1" timeOffset="143295.237">13617 11218 0,'0'0'16,"-17"0"-16,17 18 16,0 17-16,0 1 0,0-1 0,0 18 15,17-18-15,19 0 16,-1-17-16,35-18 15,-34-18 1,-19 1-16,19-1 0,-19-17 16,1 17-16,-18 0 15,0 1-15,0 34 16,0 19-16,17 34 16,-17-17-16,36 0 15,-19 0-15,1 0 16,17 35-16,-35-35 15,18 18 1,-36-54-16,-17 19 16,0-19-16,-1-17 0,1-17 0,-35-19 15,34 19 1,1-19-16,17 1 0,-17-53 16,35 35-16,0 0 15</inkml:trace>
  <inkml:trace contextRef="#ctx0" brushRef="#br1" timeOffset="143667.865">14217 10583 0,'0'0'0,"-18"18"0,1 0 16,-19-1 0,19-17-16,-1 18 15,0 0-15,1-1 0,-18 18 16,35-17-16,-18 17 15,36 1-15,17-1 16,0-17-16,36 17 16,-36-18-16,36 1 15,-54 0-15,1-18 16,-1 17-16,-17-34 31</inkml:trace>
  <inkml:trace contextRef="#ctx0" brushRef="#br1" timeOffset="144000.749">14429 10619 0,'0'0'0,"17"0"15,1 0-15,17 0 16,0 17-1,-35 1-15,18-18 0,0 35 16,-18-17 0,0-1-16,0 1 15,0 0-15,17-1 16,1 1 0,0 0-1,-18-1-15,-18 1 16,-17 0-16,17-1 15,-17-17-15,17 0 16,-17 18-16,35-36 16,-18 18-1,36-17-15</inkml:trace>
  <inkml:trace contextRef="#ctx0" brushRef="#br1" timeOffset="144318.595">14693 10566 0,'0'0'16,"35"0"-16,-17 0 0,53 35 16,-54-17-1,19-1-15,-1 1 0,-17 0 16,17-1-16,-18 1 0,1 17 15,-18-17-15,0 17 16,-18-17-16,1 17 16,-1-17-1,1-1-15,-19 1 0,19-1 16,-19 1-16,19 0 16,-1-18-16,0 17 15,1-17-15,-1 0 16,18 18-16</inkml:trace>
  <inkml:trace contextRef="#ctx0" brushRef="#br1" timeOffset="144689.58">19526 11324 0,'36'0'16,"-19"0"-16,18 0 16,1 0-16,17 0 15,-18 0-15,-17 0 16</inkml:trace>
  <inkml:trace contextRef="#ctx0" brushRef="#br1" timeOffset="144807.895">20443 11271 0,'0'0'0,"18"-17"0,35-1 15,-35 18-15,-1-18 16</inkml:trace>
  <inkml:trace contextRef="#ctx0" brushRef="#br1" timeOffset="144945.261">21149 11289 0,'53'-18'16,"-106"36"-16,124-53 0,-54 35 0</inkml:trace>
  <inkml:trace contextRef="#ctx0" brushRef="#br1" timeOffset="145080.122">21802 11307 0,'35'-36'0,"-70"72"0,88-89 15,-36 35-15</inkml:trace>
  <inkml:trace contextRef="#ctx0" brushRef="#br1" timeOffset="146242.71">31521 10795 0,'0'0'0,"17"0"0,-17-18 16,0 36-16,18 17 15,-18 1-15,18-1 16,-1-18-16,36 54 15,-18-53-15,1-1 16,34-17-16,1 0 16,-54-17-16,19-19 15,-19-17 1,-17 18-16,18-35 0,-18 52 16,-18-17-1,1 70 1,17 53-16,0-17 15,17-1-15,19 89 16,-19-71-16,36 53 16,-35-70-16,17-1 15,-35-17-15,18-17 0,-36 34 16,1-52-16,-1 0 16,-17-18-16,-1 0 0,-34-36 15,17 19-15,-53-19 16,71 1-16,-18 17 15,18-17-15,17 17 16,0 1-16,1-1 0,17-17 16,0 17-16,17 1 15</inkml:trace>
  <inkml:trace contextRef="#ctx0" brushRef="#br1" timeOffset="146754.571">32456 10213 0,'0'0'16,"-18"0"15,0 35-15,1-17-16,-19-1 0,-17 36 15,18-35-15,0 0 16,17-1-16,1 19 0,-1-19 16,18 1-16,0 0 0,18-1 15,-1 1-15,19-1 16,-1 19-16,35-1 15,-34 0-15,-1-17 16,-17 0-16,-1-1 0,1 18 16,-36-35-1,1 0-15</inkml:trace>
  <inkml:trace contextRef="#ctx0" brushRef="#br1" timeOffset="147262.203">32826 10389 0,'0'-17'0,"0"-19"15,0 19-15,-35-1 16,35 0 0,-36 18-1,19 18-15,-1-18 0,1 18 16,-19 17-16,36 0 16,0-17-16,0 17 15,18-17-15,0 0 0,34-1 16,-34-17-16,35 0 15,-35 0-15,-1-35 16,-17 17-16,0-17 16,0 17-1,-17 1-15,17-1 16,0 36 0,0-1-16,17 36 15,-17-17 1,0-1-16,18 0 15,-18 18-15,0 0 16,18-53-16,-18 35 16</inkml:trace>
  <inkml:trace contextRef="#ctx0" brushRef="#br1" timeOffset="147748.773">33020 10248 0,'18'0'0,"-1"0"32,1 18-32,17 17 15,-17 0-15,17 18 16,0-35 0,36 35-16,-53-35 15,35 17-15,-36-18 16,1 1-16,17 0 15,-35-1 1,0 1 15,-18-18-15,1 0-16,-1 18 16,1-1-16,-19 19 15,19-19-15,-36 18 16,35-17-1,0 0-15,1-1 0,-1 1 16,0 0-16,1-1 0,-18 19 16,35-19-16,-36 18 15</inkml:trace>
  <inkml:trace contextRef="#ctx0" brushRef="#br1" timeOffset="151693.172">26282 7144 0,'18'0'15,"52"0"-15,-17-18 16,0 18-16,18-18 16,-1 18-16,18-17 0,-17-1 15,70 1-15,-35-1 16,-71 0-16,0 18 16,-52 0-1,-54 18 1,36-18-16</inkml:trace>
  <inkml:trace contextRef="#ctx0" brushRef="#br1" timeOffset="151937.823">26741 7126 0,'0'0'0,"0"18"15,0 35 1,17 0-16,-17 0 0,18-18 16,-1 88-1,1-70-15,0-18 16,-1 18-16,1-17 0,0 34 16,-18-35-16,17-17 0</inkml:trace>
  <inkml:trace contextRef="#ctx0" brushRef="#br1" timeOffset="152371.476">27164 7549 0,'18'0'15,"-18"18"-15,17 0 16,1-18 0,35 35-16,-36-35 15,19 18-15,-1-1 0,-17 1 16,34 17-16,-34-35 15,-18 18-15,18-1 16,-36-17 0,0 0-1</inkml:trace>
  <inkml:trace contextRef="#ctx0" brushRef="#br1" timeOffset="152526.889">27428 7549 0,'-17'18'16,"-1"0"-16,1-1 0,-1 1 16,-35 35-16,35-18 15,-17 18 1,35-18-16,-35 1 16</inkml:trace>
  <inkml:trace contextRef="#ctx0" brushRef="#br1" timeOffset="153549.101">27887 7303 0,'18'0'31,"-1"0"-16,1 0-15,0 0 16,35-18 0,-36 18-16,18 0 0,18-18 15,-35 18-15,17 0 16,-17 0-16,-36 0 16,-17 0-1</inkml:trace>
  <inkml:trace contextRef="#ctx0" brushRef="#br1" timeOffset="153782.222">27905 7461 0,'0'18'15,"17"-18"-15,19 0 16,-19 0-16,19 0 0,16 0 16,-16 0-16,-1-18 15,-17 18-15,-1 0 16</inkml:trace>
  <inkml:trace contextRef="#ctx0" brushRef="#br1" timeOffset="154806.458">28875 7056 0,'0'0'0,"18"0"0,-1-18 15,-17 0-15,18 1 16,-18-1-16,-18 0 15,1 18-15,-36-17 16,17 17-16,-17 0 16,18 0-1,-35 17-15,52-17 16,0 53-16,1-17 16,34 34-16,1-35 15,35 36 1,-36-53-16,19 17 0,-1-35 15,0 18-15,36-18 16,-53 0-16,34-36 16,-34 19-16,0-36 15,-18 17-15,0 19 16,0-19-16,0 19 0,0-18 16,0 17-1,-18 18 1,18 35-1,0 0-15,0 1 0,0-1 16,0 18-16,35 53 16,-17-53-16,0 0 15,17 52-15,-17-52 16,17 18-16,-35-53 16,0-1-16,0 1 0,0-1 15,-18 1-15</inkml:trace>
  <inkml:trace contextRef="#ctx0" brushRef="#br1" timeOffset="161201.348">27005 12488 0,'0'18'16,"18"-18"-16,17 0 0,53-18 15,-17 18-15,-1 0 16,107-35-16,-89 35 16,71-35-16,-106 35 15,35-18-15,-71 18 16,-34 0-16,-1 0 15</inkml:trace>
  <inkml:trace contextRef="#ctx0" brushRef="#br1" timeOffset="161363.299">27534 12541 0,'36'36'0,"-19"16"15,-70-140-15,124 212 0,-36-18 16,-35-54-16,18 54 15,-18-70-15,0 52 16,0-53-16,0 0 16</inkml:trace>
  <inkml:trace contextRef="#ctx0" brushRef="#br1" timeOffset="161885.688">27940 12876 0,'18'0'15,"-18"18"-15,17 0 16,1 17-16,0-17 15,17 17-15,-18-35 16,1 18-16,0-18 0,35 0 16,-36 0-16,-17-18 15,18 0-15,0 1 16,-18-19-16,17 19 16,-17-1-16,0 36 31,0-1-16,0 19-15,18 17 16,0 17 0,-1-35-16,1 18 0,17 18 15,-35-36-15,18 18 16,-18 0 0,0 0-16,0-36 15,-36 19-15,19-36 16,-18 0-16,-1 0 0,1 0 15,0-18-15,-1 18 0,-52-35 16,53 17-16,-53 1 16,52-1-1,1 18-15,35-18 16</inkml:trace>
  <inkml:trace contextRef="#ctx0" brushRef="#br1" timeOffset="162386.833">28751 12718 0,'18'0'47,"-18"17"-47,53-17 15,18 0 1,-36 0-16,18 0 16,-18 0-16,0 0 15,-52 0 1</inkml:trace>
  <inkml:trace contextRef="#ctx0" brushRef="#br1" timeOffset="162536.732">28804 12894 0,'18'18'0,"-36"-36"16,71 36-16,35-18 0,-52 0 15,34 17-15,-52-17 16,0 36-16,-18-19 16</inkml:trace>
  <inkml:trace contextRef="#ctx0" brushRef="#br1" timeOffset="166929.052">29810 12471 0,'17'0'0,"1"-18"16,-18 0-1,0 1-15,0-1 16,-18 1-1,1-1 1,-1 18-16,0 0 0,1 0 16,-36 18-16,35-1 15,-17 36-15,17-35 16,1 52 0,17-34-16,17 16 15,1-16-15,17 17 16,1-36-16,16 1 15,-16-18-15,-1 0 16,-17 0-16,17-35 16,-17 17-16,-18 0 0,0-17 15,17-18-15,-17 36 16,0-1-16,0 0 0,0 1 16,0-1-16,0 0 15,18 18 1,-18 36-1,0-19-15,17 19 0,-17-1 16,0 71-16,0-53 16,18-1-16,0 1 15,-1 0-15,1 0 0,17 35 16,-17-70-16,17 35 16,-35-35-16,0-1 15</inkml:trace>
  <inkml:trace contextRef="#ctx0" brushRef="#br1" timeOffset="178380.302">9190 14534 0,'-18'-17'16,"1"17"-1,34 17 32,1 19-31,0-1-16,34 36 15,1-19 1,-17 1-16,17 0 0,52 53 16,-52-53-16,71 53 15,-89-71-15,18 18 16,35 18-16,-53-18 15,1-1-15,-19-34 16,1 17 0,-36-35-16,1 0 0,-1 0 0,-35-17 15</inkml:trace>
  <inkml:trace contextRef="#ctx0" brushRef="#br1" timeOffset="178716.696">9790 14482 0,'0'0'16,"-18"0"-16,0 35 16,1 0-16,-1 0 0,-17 36 15,17-1-15,-17 1 16,-36 88-16,36-71 16,-36 53-16,36-88 15,0 53 1,17-89-16,18 19 0,18-54 15,-18 0 1</inkml:trace>
  <inkml:trace contextRef="#ctx0" brushRef="#br1" timeOffset="179431.597">10195 13741 0,'-17'0'16,"-1"0"0,0 0-16,1 17 15,-19 19-15,36-1 16,-35 53-16,35 0 15,0-35 1,0-18-16,0 18 0,35 36 16,-17-54-16,17 18 15,-17-18-15,0-17 16,-1-1-16,1 1 0,0-18 16,-18-18-1</inkml:trace>
  <inkml:trace contextRef="#ctx0" brushRef="#br1" timeOffset="179682.765">10372 14093 0,'0'36'16,"0"-72"-16,17 107 0,-17-18 16,0-35-1,18-1-15,-18 19 0,0-19 16,0 1-16,18-1 16,-18 1-16,0-36 15</inkml:trace>
  <inkml:trace contextRef="#ctx0" brushRef="#br1" timeOffset="179859.234">10407 13899 0,'0'-17'16</inkml:trace>
  <inkml:trace contextRef="#ctx0" brushRef="#br1" timeOffset="180338.527">10619 13794 0,'0'-18'15,"17"18"32,1 35-47,0-17 16,-1 0-16,1 17 0,-1 0 15,36 53-15,-35-35 16,0 0 0,-1 0-16,-17 0 0,18 0 0,-18-18 15,0 18-15,-18-18 0,18 1 16,-35-1-16,17 0 15,-17 0-15,0 1 0,-18-19 0</inkml:trace>
  <inkml:trace contextRef="#ctx0" brushRef="#br1" timeOffset="186521.785">11395 13758 0,'0'0'16,"0"18"15,-18 0-15,18-1-16,-18-17 16,1 18-16,-1 17 0,-17-17 15,-18 35-15,35-18 16,-17-17-16,17-1 15,1 1-15,-18 17 16,17-17-16,0-1 16,18 1-1,18 0-15,0-18 16,-1 17-16,18 1 0,1 0 16,-19-1-16,19 1 0,34 17 15,-52-17 1,-1 0-16,19-18 0,-19 17 15,1-17-15,0 18 16,-1-18-16</inkml:trace>
  <inkml:trace contextRef="#ctx0" brushRef="#br1" timeOffset="186916.334">11589 14023 0,'0'0'0,"17"0"31,1 0-31,0 0 16,17 0-1,0 0-15,18 0 16,-35 0-16,-1 0 16,19 0-16,-19 0 0,1-18 15,0 18-15,-36 0 16,0 0 0,1 0-1</inkml:trace>
  <inkml:trace contextRef="#ctx0" brushRef="#br1" timeOffset="187311.673">11712 13847 0,'0'-18'15,"18"18"17,-18 18-17,0-1 1,0 18-16,0-17 0,0 17 16,0-17-16,0 17 0,0 1 15,0-19-15,0 18 0,0 18 16,18-35-16,-18 0 15,17-1-15,-17 1 0,18 0 16,-1-18-16,1 17 0,17-17 16,-17 18-1,17-18-15,-17 0 16,0 0 0,-1 0-16,-17-18 15</inkml:trace>
  <inkml:trace contextRef="#ctx0" brushRef="#br1" timeOffset="187986.048">12030 13794 0,'17'0'63,"1"17"-63,0 1 15,17 17 1,0-17-16,18 17 15,-35-17-15,17-1 0,18 1 16,-18 0-16,36-1 16,-54 1-16,19-18 15,-19 0 1,1 0-16,-18 18 47,-18-18-16,18 17-31,-17-17 16,-1 18-16,0-1 15,1 19 1,-1-36-16,1 17 16,-1 1-16,0 0 0,-17 17 15,17-17-15,1-1 16,-1 1-16,0 0 15,18-1-15,-17 1 32</inkml:trace>
  <inkml:trace contextRef="#ctx0" brushRef="#br1" timeOffset="194335.668">16845 14358 0,'0'0'0,"18"0"16,35 0 0,-18 0-16,106-18 15,-70 18 1,17-17-16,0 17 0,18-18 16,0 1-16,-18-1 0,0 0 15,-17 18-15,34 0 16,-87-17-16,0 17 0,-18 17 15,-36-17-15</inkml:trace>
  <inkml:trace contextRef="#ctx0" brushRef="#br1" timeOffset="194580.319">17533 14323 0,'0'17'16,"0"-34"-16,0 70 0,0 17 16,18-17-16,-18 18 15,17-1-15,-17 18 0,18 89 16,0-107-16,-18 89 16,17-88-16,-17-18 15,0 0-15,18-18 0,-18 35 16,0-52-16,18-18 15</inkml:trace>
  <inkml:trace contextRef="#ctx0" brushRef="#br1" timeOffset="195131.786">18062 15169 0,'0'0'15,"18"0"-15,0 18 16,-1 0-16,18 17 16,1-17-1,-1 17-15,36 18 16,-36-36-16,35 36 15,-34-17-15,-1-19 0,0 1 16,-35 0-16,18-18 16,-36 0-16,1 0 15,-1 0-15</inkml:trace>
  <inkml:trace contextRef="#ctx0" brushRef="#br1" timeOffset="195320.788">18415 15152 0,'-35'17'16,"70"-34"-16,-106 34 0,36 36 16,0-17-16,17-1 15,1 18-15,-19-18 0,-17 71 16,36-71-16</inkml:trace>
  <inkml:trace contextRef="#ctx0" brushRef="#br1" timeOffset="202369.314">18556 13917 0,'-18'-18'16,"1"18"-1,-1 18 1,18 0-16,-17 35 16,-1-18-16,0 18 15,18 0 1,-17 17-16,34-34 0,-17 17 16,0-18-16,18 0 15,-18 0-15,18 1 0,-1-19 16,18 19-1,-17-19-15,17 18 0,-17-35 16,0 0 0,-18-17-16</inkml:trace>
  <inkml:trace contextRef="#ctx0" brushRef="#br1" timeOffset="202572.353">18733 14270 0,'17'35'16,"-17"0"-16,0-17 0,18 17 16,-18-17-16,0 0 15,17 17 1,-17-17-16,18-18 0</inkml:trace>
  <inkml:trace contextRef="#ctx0" brushRef="#br1" timeOffset="202721.249">18803 14146 0,'0'-17'15</inkml:trace>
  <inkml:trace contextRef="#ctx0" brushRef="#br1" timeOffset="203016.033">18891 13917 0,'0'-18'15,"0"36"1,18 17 0,0-17-1,-1 0-15,18 35 16,1-18-16,-19 0 0,1 53 15,0-52-15,-1 69 16,-17-52-16,0 36 16,-17-37-16,-19 37 15,19-54 1</inkml:trace>
  <inkml:trace contextRef="#ctx0" brushRef="#br1" timeOffset="209334.827">9596 16810 0,'-18'0'15,"0"0"-15,1 35 16,17 0-16,0 1 16,0 34-1,35 1-15,0-36 0,18 18 16,-18-35-16,1-1 15,-1-17-15,36 0 16,-54-17-16,18-36 16,-35 35-16,0-52 15,0 34-15,-17 19 16,-1-19-16,18 19 16,0 34-1,0 19-15,18 17 0,35 70 16,-18-52-16,36 87 15,-36-69-15,18 69 16,-53-87-16,0 35 16,-18-71-1,0 0-15,-17-17 16,0-18-16,0 17 0,-36-52 16,36 18-16,-36-54 15,36 18-15,-18-53 16,18 53-16,17 0 15,0 18-15,18 18 0</inkml:trace>
  <inkml:trace contextRef="#ctx0" brushRef="#br1" timeOffset="209734.389">10231 16245 0,'0'0'16,"0"18"0,-18 35-1,18-18-15,-18 71 16,1-53 0,-1 35-16,18-53 15,0 1-15,0-1 0,18 0 16,-1-17-16,1 0 0,0-1 15,34 1-15,-16-18 16,-19 0-16,1-18 16,0 1-16</inkml:trace>
  <inkml:trace contextRef="#ctx0" brushRef="#br1" timeOffset="209901.834">10495 16581 0,'0'0'16,"0"35"-16,0-18 0,18 19 16,-1-19-16,1 19 15,0-19 1</inkml:trace>
  <inkml:trace contextRef="#ctx0" brushRef="#br1" timeOffset="210035.188">10513 16351 0,'70'318'16,"-140"-636"-16,70 336 0,17-18 16</inkml:trace>
  <inkml:trace contextRef="#ctx0" brushRef="#br1" timeOffset="210246.751">10619 16245 0,'0'0'0,"17"0"16,19 53 0,-19-17-16,18-1 0,18 35 15,-17-17-15,-19-17 16,1 17-16,-18-18 0,0 35 15,0-34-15,-35 34 16,-1-52 0,1 17-16,17-35 15</inkml:trace>
  <inkml:trace contextRef="#ctx0" brushRef="#br1" timeOffset="210602.195">11307 16281 0,'0'0'15,"17"0"-15,-17 17 16,0 1-1,-17 0-15,-1-1 16,0 1-16,1 0 0,-1-1 16,0 1-16,1 17 15,17-17-15,0-1 16,17 36 0,-17-35-16,36 0 0,-1 17 15,0-18-15,18 19 16,-35-19-16,-1 1 15,1 0-15,-18-1 0,0 1 32</inkml:trace>
  <inkml:trace contextRef="#ctx0" brushRef="#br1" timeOffset="211082.163">11624 16492 0,'18'0'15,"17"0"1,-17 0-16,52-17 16,-52 17-16,-1 0 15,19 0-15,-19 0 16,1 0-16,-36 0 15</inkml:trace>
  <inkml:trace contextRef="#ctx0" brushRef="#br1" timeOffset="211558.671">11730 16281 0,'0'17'63,"0"1"-48,0 0-15,-18-1 0,18 1 16,0 0-16,-17 17 0,17-18 16,-18 19-16,18-19 0,0 19 15,0-1-15,0-17 0,0-1 16,18 36-16,-1-35 15,19-1 1,-19 1-16,18-18 0,18 0 16,-35 0-16,35 0 15,-35 0-15,-1-18 16,-34 36 15</inkml:trace>
  <inkml:trace contextRef="#ctx0" brushRef="#br1" timeOffset="212164.783">12118 16228 0,'0'0'0,"0"17"47,0 1-31,18 0-16,-1-18 15,-17 17-15,18 1 0,-1 0 16,19-1-16,-19 1 0,1 0 16,35 17-16,-35-18 15,35 1-15,-36 0 16,1-1-1,-1-17-15,-34 0 94,17 18-78,-18 0-1,1-1-15,17 1 16,-18 0-16,0-1 0,-17 1 16,17 17-16,1-17 0,-19 17 15,19-17-15,17-1 16,-18 1-16,0 0 16,18-1-16,-17-17 0</inkml:trace>
  <inkml:trace contextRef="#ctx0" brushRef="#br1" timeOffset="212843.587">10460 16140 0,'0'17'31,"18"-17"-15,-18 18-1,-18-18 1</inkml:trace>
  <inkml:trace contextRef="#ctx0" brushRef="#br1" timeOffset="214478.748">12012 17357 0,'0'0'0,"0"35"0,-18 36 16,18-19-16,0 19 16,18 0-16,-18-1 15,18 71-15,-1-88 16,-17-18-16,18 1 0,0 17 15,-1-53-15,1 0 32</inkml:trace>
  <inkml:trace contextRef="#ctx0" brushRef="#br1" timeOffset="-214563.758">11853 17445 0,'-17'0'16,"34"0"-16,-52 0 16,17 0-16,36-18 47,0 1-47,-18-1 15,17 18-15,1-35 16,0 17-16,-18 0 15,0 1-15,17-1 16,1 36 15,35 17-31,-36-17 16,19 17-16,-19-17 16,19-1-16,34 19 15,-52-19-15,35 18 16</inkml:trace>
  <inkml:trace contextRef="#ctx0" brushRef="#br1" timeOffset="-212716.635">9331 18080 0,'0'0'0,"0"18"16,18 17-16,-18-18 15,17 19-15,1-19 16,0 1-16,-1 0 0,18-1 16,36-17-16,-36 0 15,18 0-15,53-35 16,0-18 0,-53 35-16,35-17 15,-53 35-15,18 0 16,-18 18-16,1 35 15,-19-18-15,19 36 16,-36-36-16,35 0 16,-17-35-16,34 0 15,-16 0-15,-19-18 16,19 1-16,-1-18 16,0 17-16,1 0 0,-1-17 15,-18 35-15,19-18 0,17 18 16,-36 18-16,1 0 15,17-1-15,-17 1 0,35 17 16,-18-17-16,0-18 16,-17 0-16,17-18 0,36-17 15,-36 17-15,0-35 16,-35 36 0</inkml:trace>
  <inkml:trace contextRef="#ctx0" brushRef="#br1" timeOffset="-210280.471">17304 16616 0,'0'0'16,"-18"0"0,36 0-16,-1 0 15,36-18-15,0 18 16,0-17-16,0 17 0,71-36 16,17 19-1,-88-1-15,-1 18 16,37-18-16,-72 18 15,1 0-15,-18 18 16</inkml:trace>
  <inkml:trace contextRef="#ctx0" brushRef="#br1" timeOffset="-210069.41">17780 16616 0,'-18'53'15,"36"-106"-15,-36 141 0,18-53 0,0 54 16,18-37-16,0 72 16,-18-71-16,17 53 15,1-71-15,0 53 16,-18-70-16,17 35 16,-17-36-16,18-17 15</inkml:trace>
  <inkml:trace contextRef="#ctx0" brushRef="#br1" timeOffset="-209651.798">18080 17268 0,'0'0'0,"0"18"0,18 35 15,-1-35 1,18 35-16,1-36 16,-1 1-16,0-18 15,-17 0-15,17 0 0,0-35 16,-17 17-16,-18 0 16,0 1-16,0-19 15,-18 19-15,18-1 0,0 36 31,0 52-31,18-17 16,0 53-16,-1-35 16,1 34-1,0-69-15,-36 34 16,0-34-16,-17-19 16,17-17-16,-52-17 15,52 17-15,-17-36 0,-36 1 16,1-36-1,35 36-15,-1-35 16</inkml:trace>
  <inkml:trace contextRef="#ctx0" brushRef="#br1" timeOffset="-209296.352">18450 16245 0,'0'0'0,"-35"0"0,17 18 16,1 17-16,-1 1 0,18 17 16,-18-1-16,18 1 15,18 71-15,0-36 16,-1-53-16,36 36 16,-35-53-16,35 17 15,-36-35-15,36 0 16,-35-18-16,0 1 15</inkml:trace>
  <inkml:trace contextRef="#ctx0" brushRef="#br1" timeOffset="-209134.925">18715 16669 0,'0'53'16,"0"-106"-16,18 123 0,-18-34 15,35-1-15,-18-35 16,19 18-16,-19-18 16,-17-18-16</inkml:trace>
  <inkml:trace contextRef="#ctx0" brushRef="#br1" timeOffset="-208996.056">18750 16404 0,'0'18'16,"18"-18"-16,-1 0 15,1 0-15</inkml:trace>
  <inkml:trace contextRef="#ctx0" brushRef="#br1" timeOffset="-208807.553">18927 16281 0,'0'0'0,"52"35"15,-16 0-15,-1 1 0,36 52 16,-36-18-16,0 54 16,-35-54-1,-18 54-15,-17-71 16,0 0-16</inkml:trace>
  <inkml:trace contextRef="#ctx0" brushRef="#br1" timeOffset="-171518.615">19914 14799 0,'18'0'15,"0"0"-15,52-18 16,-35 18-16,36-17 15,-36 17-15,-17 0 16,0 0-16,-1 0 16</inkml:trace>
  <inkml:trace contextRef="#ctx0" brushRef="#br1" timeOffset="-171396.29">20055 14940 0,'89'0'0,"-178"0"0,231 0 16,-90-17-16,-16 17 16</inkml:trace>
  <inkml:trace contextRef="#ctx0" brushRef="#br1" timeOffset="-170890.446">21043 14693 0,'0'0'15,"0"-35"-15,0 17 0,-17 1 16,-1-19-1,0 19-15,1 17 16,-1 0-16,0 0 0,1 0 16,-1 0-16,-17 35 0,-18 0 15,35 1-15,1 34 16,17-35-16,0 18 16,17-35-1,36 17-15,-35-35 16,35 18-16,-18-36 15,0 1-15,-17-1 16,0-35 0,-18 18-16,0-18 15,0 35-15,0-17 16,0 70 0,0 53-1,0-35-15,17 0 16,1 18-16,-1-1 0,1-17 15,-18 0-15,18 0 0,-18 0 16,17 0-16,-17 17 16</inkml:trace>
  <inkml:trace contextRef="#ctx0" brushRef="#br1" timeOffset="-164700.163">24483 14605 0,'0'18'16,"0"-1"-16,17 1 15,-17 17-15,18 36 16,0-36-16,-18 18 16,17 0-16,1 17 0,0 36 15,-1-70-15,1 52 16,-18-53-16,18 0 16,-1-17-16</inkml:trace>
  <inkml:trace contextRef="#ctx0" brushRef="#br1" timeOffset="-164455.957">24871 14711 0,'0'0'0,"53"0"16,-18-18-16,53 18 15,-52-17-15,16-1 0,19 0 16,-53 18-16,-1-17 16,-17-1-16</inkml:trace>
  <inkml:trace contextRef="#ctx0" brushRef="#br1" timeOffset="-164128.732">25012 14711 0,'0'0'16,"0"17"-16,18 1 0,-18 17 15,0 1-15,0-1 16,0 0-16,0 1 15,17-1-15,1-18 16,0 1-16,52 0 16,-35-1-16,54 19 15,-54-1-15,53 18 16,-70-18-16,17 18 16,-35-18-16,-35 18 15,-1-35 1,-52 17-16,53-17 15,-71-1-15,71 1 16,-36-18-16,36 0 16,17 0-1,1 18-15</inkml:trace>
  <inkml:trace contextRef="#ctx0" brushRef="#br2" timeOffset="-142900.221">19103 1623 0,'0'0'0,"0"-18"0,0 1 16,18-19-16,-1 36 15,-17-17-15,18 17 16,-1 17-16,1 36 16,0 0-16,-18 71 15,0-54-15,0 71 16,0-53-16,0 54 15,-18-90-15,18 54 16,0-88-16,0 17 16,0-52-1,0-54 1,0 18-16,0-17 16,0-72-1,0 54-15,0 0 0,0 17 0,0-17 16,0-18-1,0 54-15,35-1 16,-17 53-16,0-18 16,-1 18-16,19 53 15,-1-18-15,-17 18 0,-1 0 16,1 18-16,35 52 16,-36-52-16,19-19 0,17 37 15,-18-54-15,18 18 16,-36-53-16,19 18 15,-19-36-15,-17 0 16,18-17-16,-18 0 0,-18-71 16,18 53-1,-35-53-15,17 36 16,1-36-16,-1 53 16,-17-18-16,35 36 15,-18 0-15,36 52 31,-1 1-15</inkml:trace>
  <inkml:trace contextRef="#ctx0" brushRef="#br2" timeOffset="-142505.593">19932 1535 0,'0'-18'16,"0"36"-1,18-1 1,-18 54-16,0-36 16,0 18-16,0 0 0,0 0 15,0 53 1,17-53-16,1-1 0,0 19 16,17-36-16,18 1 15,-18-36-15,-17 0 16,17 17-16,0-17 0,18-17 15,-18 17-15,1 0 16</inkml:trace>
  <inkml:trace contextRef="#ctx0" brushRef="#br2" timeOffset="-140912.391">20514 1658 0,'0'35'16,"0"-70"-16,18 88 0,-1 35 15,1-53-15,-18 1 0,18 17 16,17 35 0,-35-53-16,18 0 0,-18 1 15,17-1-15,-17-17 0,0-1 16,0 1-16,0-36 328,-88-458-31,282 229 0,-353 459-125,177-300-172,-36 88 0,1-36 0,17 36 0,0 0 0,0 0 0,-53-88 0,88 70 15,0 18-15,18-17 0,53 17 16,-35 0-16,52 0 16,-52 17-16,52 19 15,-70-1-15,18 18 16,-54-35-1,-17 52-15,0-35 16,-53 36-16,18-53 16,0 17-16,-71 0 15,53-35-15,0 0 16,-18 18-16,-34-18 16,52 0-16,0 0 15,35 0-15,36 0 16,17 0-1,-17 0-15</inkml:trace>
  <inkml:trace contextRef="#ctx0" brushRef="#br2" timeOffset="-134303.17">8255 3687 0,'0'0'0,"18"0"16,-18-18-1,-18 18 17,0 0-17,1 0 1,-1 0 0,-17 0-16,-18 0 15,18-18-15,-18 18 0,0 0 16,-88 0-16,-18 0 15,88 18-15,-17-18 16,0 18-16,-88-1 16,87-17-16,1 18 15,0-18-15,17 17 0,1-17 16,-1 0-16,1 0 0,17 0 16,0 0-16,-35 0 15,52 0-15,1 18 0,-35-18 16,34 0-1,1 18-15,0-18 0,0 17 16,-1 1-16,-52 0 16,53-18-16,17 0 15,-17 17-15,17-17 0,1 0 0,-1 18 16,0-18 0,1 0-16,34 0 31,-17 18-16,0-1 1,0 18 0,0 1-16,0-19 15,0 19-15,0-1 0,18 18 16,0 35-16,-18-35 16,17 53-1,1-53-15,0 0 0,-1 17 0,-17-35 16,18 18-16,-1 0 15,-17 0-15,18 0 0,0 35 16,-1-52-16,-17-19 16,18 19-16,-18-19 0,18 18 15,-1-35 1,1 0 15,0 0-15,-1 0-1,1 0-15,-1 0 16,1 0-16,0 0 0,17 0 16,-17 0-16,-1-17 0,19 17 15,16 0-15,-34 0 16,35 0-16,-18 0 16,36 0-16,-53 0 15,17 0-15,0 17 16,18-17-16,18 0 15,-19 0-15,37 0 16,-54 0-16,0 0 0,53 18 16,-52-18-16,17 0 15,35 0-15,-35 0 16,0 0-16,-18 0 16,18 0-16,0 0 0,35 0 15,-35 0-15,53 0 16,-53 0-16,0 0 15,-18 0-15,71 0 16,-53-18-16,35 18 16,-35 0-16,0-17 15,-18 17-15,18 0 0,0-18 16,35 18-16,-35 0 16,35-17-1,-35 17-15,17 0 16,-52 0-16,53-18 15,-36 18-15,18 0 16,-36 0-16,36 0 16,-53 18-16,18-18 0,0 0 15,-36 0 17,0 0-17,18-18 1,0 0-16,-17 1 15,17-1-15,-18-35 16,0-17 0,18 34-16,-17-17 15,-1-35-15,18 53 16,-17-53-16,17 52 16,0-17-16,-18 18 0,18-71 15,0 53 1,0 1-16,0-1 0,0 0 15,0-53-15,0 53 16,-18 18-16,18-1 0,0 19 16,0-36-1,0 35-15,0 1 0,0-1 16,0 0 0,18 18-16,-18-17 15,-18 17 16,1 0-15,-1 0-16,-17 0 16,-1-18-1,1 18-15,-18 0 0,0-18 16,-17 18-16,-89-17 16,71 17-16,-18 17 0,-88 1 15,123 0 1,-17-1-16,35 1 15</inkml:trace>
  <inkml:trace contextRef="#ctx0" brushRef="#br2" timeOffset="-129181.044">5644 6332 0,'-17'0'15,"17"18"1,35 0-16,0-1 16,54-17-16,-19 0 15,54 0 1,-54-17-16,54-1 16,-71 18-16,-18-18 0,0 18 15,0-17-15,1 17 0,-19 0 16,-17-18-16</inkml:trace>
  <inkml:trace contextRef="#ctx0" brushRef="#br2" timeOffset="-128885.759">6174 6138 0,'17'18'15,"1"0"-15,35-1 16,-18 1-16,36 17 16,-36-17-16,35-1 15,-17 1 1,18 0-16,-53-18 0,17 17 16,-53 1-1,-52 35 1,34-18-16,-17-17 15,1 17-15,16 0 16,-17 1-16,0 17 16,36-18-16</inkml:trace>
  <inkml:trace contextRef="#ctx0" brushRef="#br2" timeOffset="-127441.628">6985 6914 0,'18'0'15,"-1"0"1,19 18-1,-1-18-15,-18 0 16,36 0-16,36 0 16,-54 0-16,71 0 15,-36 0-15,71-18 16,-70 18-16,88 0 16,-89 0-1,1-17-15,-18 17 16,17 0-16,-34 0 0,16 0 0,-16-18 15,34 1-15,-34 17 16,-1-18 0,-18 18-16,1 0 0,0 0 15,-1 0-15,1 0 16,0-18-16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8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4">3422 6985 0,'-35'0'0,"70"0"0,-88-18 16,18 36-16,17 0 15,-17 35-15,17-18 16,18 0-16,0 0 0,18 1 16,-1-1-16,1-17 15,0 17-15,52-17 16,-34-1-16,17-17 15,-18-17-15,-18 17 0,19-18 16,-1-17-16</inkml:trace>
  <inkml:trace contextRef="#ctx0" brushRef="#br0" timeOffset="1033.174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9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7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5">4904 6385 0,'53'141'16,"-106"-282"-16,123 353 0,-52-53 15,-1-89-15,1 18 0,-18 36 16,18-71-16,-18 35 15,17-53-15,-17-17 16,18-18-16</inkml:trace>
  <inkml:trace contextRef="#ctx0" brushRef="#br0" timeOffset="2303.726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7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7">6668 6756 0,'0'0'16,"35"17"-16,-18-17 15,19 18-15,-1-18 16,-17 18-16,17-18 0,-17 0 16,17 0-16,-18 0 0</inkml:trace>
  <inkml:trace contextRef="#ctx0" brushRef="#br0" timeOffset="5054.245">6773 7003 0,'53'0'0,"-106"0"0,124 0 16,-18 0 0,-18-18-16,0 18 15</inkml:trace>
  <inkml:trace contextRef="#ctx0" brushRef="#br0" timeOffset="5574.464">7655 6385 0,'0'0'0,"18"0"16,17 0-16,-17 0 15,70-17 1,-53-1-16,36 18 16,-53 0-16,34 0 15,-34 0-15</inkml:trace>
  <inkml:trace contextRef="#ctx0" brushRef="#br0" timeOffset="5836.799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5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6">9349 7214 0,'0'0'0,"0"18"0,0 0 0,-18 35 16,0-36-16,-17 18 15,17-17-15,1 0 16,-18-1 0</inkml:trace>
  <inkml:trace contextRef="#ctx0" brushRef="#br0" timeOffset="8377.915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8">10672 7091 0,'17'17'16,"-17"1"-16,0 17 15,-17-17-15,17 0 16,-18 17-16,0-17 0,1-1 0,-19 19 16</inkml:trace>
  <inkml:trace contextRef="#ctx0" brushRef="#br0" timeOffset="9345.389">11289 6756 0,'0'0'16,"-71"0"-16,36 17 0,-35 19 15,52-1-15,0 0 16,1 53-16,17-35 15,0-17-15,17-1 0,36 0 16,35 0 0,-52-35-16,-1 0 15,35 0-15,-34 0 16,-19-17-16,1 17 0,-18-36 16</inkml:trace>
  <inkml:trace contextRef="#ctx0" brushRef="#br0" timeOffset="9934.513">11959 7056 0,'18'0'15,"-1"-18"1,1 18 0,0 0-1</inkml:trace>
  <inkml:trace contextRef="#ctx0" brushRef="#br0" timeOffset="10074.486">12241 7056 0,'0'0'16,"18"0"-16,0 0 16,-1 0-16,19 0 15,-19 0-15</inkml:trace>
  <inkml:trace contextRef="#ctx0" brushRef="#br0" timeOffset="10207.19">12524 7056 0,'0'0'16,"0"-18"-16,17 18 0,1-18 15,0 18-15</inkml:trace>
  <inkml:trace contextRef="#ctx0" brushRef="#br0" timeOffset="10785.516">13229 7108 0,'0'0'15,"0"36"-15,0-1 0,-35 36 16,17-36-16,-17 18 15,17-36-15,1 1 0</inkml:trace>
  <inkml:trace contextRef="#ctx0" brushRef="#br0" timeOffset="11130.93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02">13600 7020 0,'0'0'0,"53"0"15,-18-17-15,0-1 0,53 0 16,-52 1-16,16 17 15,-87 17 1</inkml:trace>
  <inkml:trace contextRef="#ctx0" brushRef="#br0" timeOffset="11597.144">11712 7214 0,'0'18'0,"0"0"15,0 17-15,0 0 0,0 71 16,-17-53-16,-36 70 16</inkml:trace>
  <inkml:trace contextRef="#ctx0" brushRef="#br0" timeOffset="13939.919">14605 7197 0,'18'0'15,"-1"17"-15,-34 19 16,-1-1-16,-35 18 15,18-18 1,-18 0-16,35-17 16,1 0-16,-1-1 15</inkml:trace>
  <inkml:trace contextRef="#ctx0" brushRef="#br0" timeOffset="14600.367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7">16422 7179 0,'0'0'16,"17"18"-16,-17-1 0,-17 1 0,-18 35 15,17-35 1,0 17-16,1-18 0,-19 1 16,19 0-16</inkml:trace>
  <inkml:trace contextRef="#ctx0" brushRef="#br0" timeOffset="15513.861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">17886 7091 0,'0'17'16,"0"19"-1,0-19-15,-18 1 16,1 17 0,-1-17-16,0-18 0,1 18 15</inkml:trace>
  <inkml:trace contextRef="#ctx0" brushRef="#br0" timeOffset="16892.04">18468 6985 0,'18'-18'110,"-18"1"-95,0 34 32,17-17 63,-17 18-95,18-18-15,-18 18 0,17-1 0,-17 1 16,0 0-16,0-1 16,-17 1-16,-18 17 15,-18 0 1,17-17-16,19 0 15,-19-1-15,19-17 0</inkml:trace>
  <inkml:trace contextRef="#ctx0" brushRef="#br0" timeOffset="17420.469">19173 7091 0,'0'0'0,"0"17"16,-17 1 0,-1 0-16,18-1 15,-35 19 1,0-1-16,17-35 15,0 18 1,1-1-16,-1 1 0,18 0 16</inkml:trace>
  <inkml:trace contextRef="#ctx0" brushRef="#br0" timeOffset="17833.132">19544 6632 0,'0'0'15,"-18"0"-15,36 18 47,0-18-31,-18 18-16,17-18 16,-34 0 30,-1 0-30,36 17 15,-1 1-15</inkml:trace>
  <inkml:trace contextRef="#ctx0" brushRef="#br0" timeOffset="18009.049">19650 6967 0,'0'0'16,"17"53"-16,-17-35 0,18 0 0,-18 17 16,-18-18-16,18 1 15,-17 0-15,-36-1 16,18 1-16,17 0 15</inkml:trace>
  <inkml:trace contextRef="#ctx0" brushRef="#br0" timeOffset="19144.175">20214 7091 0,'-17'17'16,"17"1"-16,-36 17 15,19-17-15,-1 17 16,18-17-16,0 17 15</inkml:trace>
  <inkml:trace contextRef="#ctx0" brushRef="#br0" timeOffset="19501.003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8">21572 7020 0,'0'18'16,"0"0"-1,0-1-15,-17 18 0,-1-17 16,0 0-16,18-1 16,-17 1-16,17 0 0</inkml:trace>
  <inkml:trace contextRef="#ctx0" brushRef="#br0" timeOffset="20283.92">21943 6985 0,'0'-18'0,"17"18"16,1 0-1,0 0-15,17 0 16</inkml:trace>
  <inkml:trace contextRef="#ctx0" brushRef="#br0" timeOffset="20418.294">22225 6967 0,'18'0'16,"17"-17"15,-17 17-31,-1 0 16</inkml:trace>
  <inkml:trace contextRef="#ctx0" brushRef="#br0" timeOffset="20533.359">22472 6950 0,'18'0'15,"-1"-18"-15</inkml:trace>
  <inkml:trace contextRef="#ctx0" brushRef="#br0" timeOffset="20714.917">22719 7003 0,'0'17'0,"0"-34"0,0 52 16,-18-17-1,1-1-15,-19 18 16,19-17-16,-1 0 16</inkml:trace>
  <inkml:trace contextRef="#ctx0" brushRef="#br0" timeOffset="21256.731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1">24095 6985 0,'0'0'15,"17"35"-15,-34 1 0,17-19 16,-36 1-1,1-1-15,18 1 0,-19 0 16</inkml:trace>
  <inkml:trace contextRef="#ctx0" brushRef="#br0" timeOffset="23365.054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3">24836 6967 0,'0'0'16,"35"-35"-16,0 17 0,0 1 16,71-36-16,-53 35 15,0 1-15,0-1 0,-18 18 16</inkml:trace>
  <inkml:trace contextRef="#ctx0" brushRef="#br0" timeOffset="23749.919">25576 7056 0,'0'35'15,"0"-70"-15,-17 140 0,17-87 16,-18 35-16,18-18 16,-35 1-1,17-19-15,1 1 0,-1-1 16</inkml:trace>
  <inkml:trace contextRef="#ctx0" brushRef="#br0" timeOffset="24170.941">26141 7056 0,'17'-18'0,"1"18"15,0 0-15,-1 0 16,1 0-16,17-18 16</inkml:trace>
  <inkml:trace contextRef="#ctx0" brushRef="#br0" timeOffset="24332.645">26423 7020 0,'0'0'0,"18"0"16,-1-17-16,1 17 16,0-18-16,-1 18 15,1 0 1,0 0-16</inkml:trace>
  <inkml:trace contextRef="#ctx0" brushRef="#br0" timeOffset="24438.325">26652 6985 0,'0'0'15,"18"-18"-15,0 18 0</inkml:trace>
  <inkml:trace contextRef="#ctx0" brushRef="#br0" timeOffset="24682.642">27076 7003 0,'0'0'0,"0"17"0,0 1 16,0 0-1,0-1-15,0 1 0,-36-1 16,19 1-16,-1 0 16,1-1-16,-1 1 15</inkml:trace>
  <inkml:trace contextRef="#ctx0" brushRef="#br0" timeOffset="25334.867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4">27376 6844 0,'52'-18'16,"-16"1"-16,70 17 15,-53-18-15,17 18 16,-17-18-16,53 1 16,-71 17-16,36-18 15</inkml:trace>
  <inkml:trace contextRef="#ctx0" brushRef="#br0" timeOffset="25972.815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4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4">9313 8202 0</inkml:trace>
  <inkml:trace contextRef="#ctx0" brushRef="#br0" timeOffset="53151.49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7">9507 8290 0,'0'0'0,"0"18"16,0 0-16,-17-1 0,17 18 16,0 1-16,17-1 15,1-35-15,0 35 16,-1-35-16,1 0 16,0 0-16</inkml:trace>
  <inkml:trace contextRef="#ctx0" brushRef="#br0" timeOffset="53590.458">9613 8202 0,'0'0'0,"18"0"0,17 0 16,-17 18 0,17-1-16,0 1 15,18 17-15,-17-17 16,-1 0-1,-35 17-15,0-18 0,-18 1 16,-35 17-16,36-35 16,-19 36-1,19-36-15,-19 17 16,36 1-16</inkml:trace>
  <inkml:trace contextRef="#ctx0" brushRef="#br0" timeOffset="54240.662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05">10654 8220 0,'-18'0'16,"18"17"-16,-17 36 15,-1 0 1,0-18-16,1 1 16,17-19-16,17 1 0,1 0 15,0-1-15,17 1 16,-17-18-16,-1 0 15,1 0-15,-1 0 16,1 0-16</inkml:trace>
  <inkml:trace contextRef="#ctx0" brushRef="#br0" timeOffset="54764.104">10813 8326 0,'0'-18'0,"0"36"0,17-36 15,1 18-15,0 0 0,-1 0 16,1 18-16,-1-18 0,1 17 16,-18 18-1,0-17-15,0 17 0,-18 1 16,1-19-16,-1-17 16,18 18-16,18-18 31,17-18-31,-17 18 15</inkml:trace>
  <inkml:trace contextRef="#ctx0" brushRef="#br0" timeOffset="55041.135">11077 8237 0,'18'18'32,"17"0"-17,0-1-15,1-17 0,17 36 16,-18-36-16,0 35 16,-17-18-16,-18 1 15,-18 17 1,1-17-16,-19 0 15,19-1-15,-36 1 16,35 0-16,-17-1 16</inkml:trace>
  <inkml:trace contextRef="#ctx0" brushRef="#br0" timeOffset="55786.866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5">12136 8326 0,'-18'0'16,"0"0"-1,1 35-15,-1-18 16,0 1-16,18 17 0,0-17 16,-17 17-16,17-17 15,0 0-15,17-1 0,1 19 16,0-19-1,35 1-15,-36-18 16,18 17-16,-17-34 16,0 17-16</inkml:trace>
  <inkml:trace contextRef="#ctx0" brushRef="#br0" timeOffset="56393.091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3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2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9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6">21308 8396 0,'0'0'0,"17"0"0,36 0 16,-17 0-16,-1 0 0,0 0 15,53 0 1,-52-18-16,-1 18 0,18-17 15,-53-1 1,-18 1-16,1 17 16,-19-18-16</inkml:trace>
  <inkml:trace contextRef="#ctx0" brushRef="#br0" timeOffset="72220.545">21519 8167 0,'0'0'16,"0"106"-16,-17-53 0,17 52 16,0-52-16,17 18 15,1-53-15,17 34 16,-17-52-16,0 18 16,-1-18-16</inkml:trace>
  <inkml:trace contextRef="#ctx0" brushRef="#br0" timeOffset="73455.771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2">23654 8343 0,'35'53'16,"-70"-106"-16,88 141 15,0-35-15,-36-35 0,19 0 16,-1-1 0,-18-17-16,-17-17 0,36-1 15,-36-17-15,0-18 16,0 17-16,0-34 15,0 52 1,0-17-16,0 17 16,-18 18-1</inkml:trace>
  <inkml:trace contextRef="#ctx0" brushRef="#br0" timeOffset="74044.515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2">20549 9013 0,'0'18'31,"0"0"-31,-17 17 16,17 18-1,0-18-15,0 1 0,0 34 16,0-35-16,0 1 15,0-1-15,0 0 16,0-17-16,0-1 0,0 1 16,0-36 15</inkml:trace>
  <inkml:trace contextRef="#ctx0" brushRef="#br0" timeOffset="84966.441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9">8961 9490 0,'17'17'16,"36"1"0,-18-18-16,1 0 15,17 18-15,35-1 16,-35-17-16,35 36 16,-53-36-16,-17 0 15</inkml:trace>
  <inkml:trace contextRef="#ctx0" brushRef="#br0" timeOffset="86656.034">21149 9013 0,'0'36'0,"0"-72"0,18 107 16,-18-53-16,0 17 16,0 0-16,17 1 0,-17-1 15,0 18-15,18-36 0,-18 19 16,18-1-16,-18-17 0,17 17 15</inkml:trace>
  <inkml:trace contextRef="#ctx0" brushRef="#br0" timeOffset="86919.776">21043 9013 0,'0'-17'15,"18"-1"-15,-1 1 16,1-1-16,0 0 16,17-17-16,-17 17 15,17 18-15,-17 18 16,-18 35 0,17-18-1,-17-17-15,18 17 0,-18 0 16,18-17-16,-1 0 0,18 17 15,-17-17-15,17-18 16</inkml:trace>
  <inkml:trace contextRef="#ctx0" brushRef="#br0" timeOffset="87446.546">10107 9454 0,'53'0'16,"-106"0"-16,159 0 0,-71 0 0,71 0 16,-71 0-16,18 0 0,0 0 15,18 0 1</inkml:trace>
  <inkml:trace contextRef="#ctx0" brushRef="#br0" timeOffset="88148.699">21837 8943 0,'-18'0'16,"18"18"0,0 52-1,0-17-15,0 0 16,0 0-16,0 0 16,0-18-16,0 0 0,18 36 15,0-36-15,-1 0 16,-17-52-1</inkml:trace>
  <inkml:trace contextRef="#ctx0" brushRef="#br0" timeOffset="88420.468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09">11659 9507 0,'53'18'15,"-17"-18"-15,16 0 0,72 0 16,-54-18-16,36 18 16,-53 0-16,0 18 15</inkml:trace>
  <inkml:trace contextRef="#ctx0" brushRef="#br0" timeOffset="89722.897">22595 8855 0,'0'17'0,"0"19"15,0-1-15,36 18 16,-19-18-16,1 0 0,-18 1 15,35 34-15,-17-34 16,0-19-16,-1 1 16,1 35-16,-18-36 15,17 1 1,-17-36-16,-17 18 16,17-17-16</inkml:trace>
  <inkml:trace contextRef="#ctx0" brushRef="#br0" timeOffset="90088.403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02">13935 8378 0,'-18'0'16,"-17"36"-1,35-1-15,-35 18 16,35-35-16,0 17 0,0-17 15,17 52 1,1-52-16,17 35 16,-17-36-16,35-17 15,-18 18-15,-17-18 0,17-18 16</inkml:trace>
  <inkml:trace contextRef="#ctx0" brushRef="#br0" timeOffset="91417.847">14129 8484 0,'-36'18'15,"36"0"-15,-17 17 16,17 0 0,17 0-1,1-17-15,0-18 0,-1 18 0,19-18 16,17 0-1,-36 0-15,1 0 0,17-18 16,-17 0 0</inkml:trace>
  <inkml:trace contextRef="#ctx0" brushRef="#br0" timeOffset="91556.541">14199 8537 0,'18'36'16,"-18"-19"-16,18 1 0,17 17 15,-17-17-15,17-1 16,-18-17-16,1 0 16,0-17-1</inkml:trace>
  <inkml:trace contextRef="#ctx0" brushRef="#br0" timeOffset="91802.291">14358 8414 0,'0'0'16,"18"35"-16,-1-17 0,19 17 16,-19-17-16,36-1 15,-35 1 1,-1 0-16,1-1 16,-18 1-16,0-1 15,-18 1-15,-17 17 16,18-17-16,-1 0 15,0-1-15,1 1 0,-19 0 16,1 17 0,17-18-16,1 1 0</inkml:trace>
  <inkml:trace contextRef="#ctx0" brushRef="#br0" timeOffset="92562.503">23689 9172 0,'18'0'16</inkml:trace>
  <inkml:trace contextRef="#ctx0" brushRef="#br0" timeOffset="92802.797">24218 9190 0,'18'0'15,"-1"-18"1,1 18 0</inkml:trace>
  <inkml:trace contextRef="#ctx0" brushRef="#br0" timeOffset="92946.667">24500 9208 0,'18'0'0,"-36"0"0,36-18 16,0 0-16,-1 18 16,1-17-1</inkml:trace>
  <inkml:trace contextRef="#ctx0" brushRef="#br0" timeOffset="112349.565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6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5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">29087 9349 0,'-18'-18'16,"0"18"-16,36 0 16,17-18-1,18 18 1,18 0-16,-1 18 0,36 0 15,18-18-15,140 35 16,-105-35-16,176 18 16,-176-18-16,158-18 15,-193 18-15,-18 0 16,-36-18-16,-35 18 0,-17 0 16</inkml:trace>
  <inkml:trace contextRef="#ctx0" brushRef="#br0" timeOffset="120763.973">22084 4763 0,'35'-18'0,"-17"18"0,35-18 16,53 1-1,-36-1-15,18 0 0,18 1 16,0-19-16,0 19 0,-18-1 16,0 0-16,0 18 0,-35-17 15,0 17-15,0 0 0,-35 0 16,-1 0-16,-34 17 15</inkml:trace>
  <inkml:trace contextRef="#ctx0" brushRef="#br0" timeOffset="121038.045">22472 4322 0,'0'0'15,"0"-18"-15,-18 18 16,-17 18-16,-18 34 16,18 1-16,0-17 15,-36 34 1,53-17-16,1 0 16,17-35-16,35-1 0,0 1 15,1 0-15,34-1 0,1 1 16,52 17-16,-52-17 15,35 35 1,-71-36-16,0 1 0</inkml:trace>
  <inkml:trace contextRef="#ctx0" brushRef="#br0" timeOffset="202274.577">635 4815 0,'0'18'31,"18"-18"-16,17 0-15,0 18 16,18-18-16,0 0 0,71 0 16,-72-18-16,54 18 15,-53 0-15,0 0 16,35 0 0,-70 0-16,17 0 15,-17 0-15,-18 18 16,-18-18-16,-17-18 15,17 18 1</inkml:trace>
  <inkml:trace contextRef="#ctx0" brushRef="#br0" timeOffset="202614.289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6">829 7056 0,'18'0'47,"35"0"-31,-18 0-16,-17 17 0,52-17 15,-17 18-15,-18-18 16,18 17-16,-18-17 0,71 0 15,-70 0-15,-1 0 16,18 0-16,-36 0 0,19 0 16,-1 0-16,-35-17 15,-18-1 1,-17 1-16</inkml:trace>
  <inkml:trace contextRef="#ctx0" brushRef="#br0" timeOffset="208792.797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-203663.984">29069 9596 0,'-18'-18'16,"36"18"15,70 0-15,-35 18-16,88-1 16,-53-17-16,124 35 15,-71-35-15,-17 18 0,34-18 16,142 18-1,-159-1-15,0-17 0,-17 18 16,88 17-16,-124-35 16,-35 0-16,-18 18 0,-17-18 15,-1 0 1,-34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">14305 12118 0,'-17'0'0,"-1"0"32,36 18-1,17-1-31,-18 1 16,54-1-16,-18-17 15,17 18-15,89-18 16,0-35-1,-88 35-15,34-18 16,-69 18-16,-1-17 0,-17 17 16</inkml:trace>
  <inkml:trace contextRef="#ctx0" brushRef="#br0" timeOffset="15281.866">14534 11924 0,'0'0'16,"-17"0"-16,-54 18 0,36-1 15,-36 36 1,19-35-16,-19 52 16,36-34-16,-18 34 15,53-52-15,0-1 0,17 19 16,19-19-16,-1 1 0,71 35 15,-36-35 1,54 17-16,-89-18 16</inkml:trace>
  <inkml:trace contextRef="#ctx0" brushRef="#br0" timeOffset="16417.381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4">8273 2646 0,'35'88'16,"-70"-176"-16,88 229 0,-53-88 15,17 0-15,1 17 0,17 36 16,-17-53-16,-1-18 15,1 1-15,0 17 16,-1-36-16,1-17 0</inkml:trace>
  <inkml:trace contextRef="#ctx0" brushRef="#br0" timeOffset="507.365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91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6">10954 2752 0,'-53'0'16,"35"17"-16,-17 1 0,0 53 15,35-36-15,17 53 16,1-53-16,35 36 16,-18-36-16,36 0 15,-18-17-15,52-18 16,-52 0-16,36-35 15,-37 17 1</inkml:trace>
  <inkml:trace contextRef="#ctx0" brushRef="#br0" timeOffset="2721.878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3">11836 2840 0,'0'0'0,"17"0"16,19 0-16,17 0 15,-18 0-15,0-18 0,0 18 16,36-35-1,-53 17-15,-1 1 0,-17-1 16,0-17 0</inkml:trace>
  <inkml:trace contextRef="#ctx0" brushRef="#br0" timeOffset="3042.221">12012 2646 0,'0'0'15,"18"141"-15,-1-70 0,-17-1 0,18 54 16,0-89 0,-1 35-16,-17-34 15,18-36-15</inkml:trace>
  <inkml:trace contextRef="#ctx0" brushRef="#br0" timeOffset="3434.198">12876 2928 0,'0'0'16,"0"53"-16,-17-18 0,-1 1 0,-17 16 16,17-16-16,-17-19 15,17 19 1,1-36-16</inkml:trace>
  <inkml:trace contextRef="#ctx0" brushRef="#br0" timeOffset="4936.343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8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8">14799 2875 0,'0'0'16,"0"35"-16,0-17 0</inkml:trace>
  <inkml:trace contextRef="#ctx0" brushRef="#br0" timeOffset="5874.236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2">14693 2628 0,'0'0'16,"0"-17"-16</inkml:trace>
  <inkml:trace contextRef="#ctx0" brushRef="#br0" timeOffset="6779.816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6">16880 2311 0,'0'0'0,"18"53"0,17 70 16,-17-52-16,35 52 16,-35-52-16,34 17 15,-52-53-15,18-17 16,-18 17 0,0-53-16,0-34 15,0 16 1,0 1-16,0 0 15</inkml:trace>
  <inkml:trace contextRef="#ctx0" brushRef="#br0" timeOffset="7063.277">17110 2769 0,'17'53'16,"-34"-106"-16,34 142 0,1-72 0</inkml:trace>
  <inkml:trace contextRef="#ctx0" brushRef="#br0" timeOffset="7463.745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3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84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5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">19526 2716 0,'0'0'0,"36"0"0,-19 0 16,1 0-16,-1-17 0,36-1 16,-17 18-16,-36-18 15,17 1 1,-17-1-16,-35 1 15</inkml:trace>
  <inkml:trace contextRef="#ctx0" brushRef="#br0" timeOffset="9538.122">19597 2469 0,'0'0'15,"0"71"-15,0-18 0,0 0 0,0 53 16,0-53-16,17 35 15,-17-53-15,18 0 16,0 1 0,-1-19-16,19-17 15</inkml:trace>
  <inkml:trace contextRef="#ctx0" brushRef="#br0" timeOffset="9840.753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7">20708 2858 0,'18'0'31,"-1"0"-31,-17-18 16,36 18-16,-19 0 15,36 0-15,-35 0 16</inkml:trace>
  <inkml:trace contextRef="#ctx0" brushRef="#br0" timeOffset="10916.099">21026 2840 0,'17'0'16,"1"0"-16,17-18 15</inkml:trace>
  <inkml:trace contextRef="#ctx0" brushRef="#br0" timeOffset="11062.781">21325 2787 0,'18'0'47,"0"0"-47,-1 18 16,1-18-16</inkml:trace>
  <inkml:trace contextRef="#ctx0" brushRef="#br0" timeOffset="11161.956">21519 2805 0,'18'0'16,"0"0"-1</inkml:trace>
  <inkml:trace contextRef="#ctx0" brushRef="#br0" timeOffset="11284.683">21696 2822 0,'0'0'15,"17"-17"-15,1 17 16,0-18 0,-1 18-16,1 0 0</inkml:trace>
  <inkml:trace contextRef="#ctx0" brushRef="#br0" timeOffset="11418.353">21943 2787 0,'0'0'16,"17"-18"-16,1 18 15,-18-17-15</inkml:trace>
  <inkml:trace contextRef="#ctx0" brushRef="#br0" timeOffset="11540.188">22031 2787 0,'18'0'16,"-1"-18"0,1 18-1</inkml:trace>
  <inkml:trace contextRef="#ctx0" brushRef="#br0" timeOffset="11630.164">22154 2752 0,'18'0'16,"0"0"-1</inkml:trace>
  <inkml:trace contextRef="#ctx0" brushRef="#br0" timeOffset="11752.398">22296 2752 0,'17'0'15,"-34"0"-15,52 0 0,-35-18 16,17 18-16,-34 0 15</inkml:trace>
  <inkml:trace contextRef="#ctx0" brushRef="#br0" timeOffset="11895.491">22419 2787 0,'0'-18'15</inkml:trace>
  <inkml:trace contextRef="#ctx0" brushRef="#br0" timeOffset="12357.458">23001 2752 0,'0'17'16,"-18"36"0,18-17-16,-35 52 15,0-35-15,-18 35 16,0-53-16</inkml:trace>
  <inkml:trace contextRef="#ctx0" brushRef="#br0" timeOffset="13897.329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8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1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3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7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01">27499 2099 0,'18'35'16,"-18"1"-16,17-1 16,19 71-16,-19-53 15,19 70 1,-19-52-16,-17-18 0,18-1 0,-1 1 16,1 18-1,-18-53-15,18-1 0,-18 1 16,17-36-16,-17 1 15</inkml:trace>
  <inkml:trace contextRef="#ctx0" brushRef="#br0" timeOffset="16066.914">27817 2117 0,'0'70'15,"0"-140"-15,0 193 0,0 18 16,0-53-16,17-17 0,18 52 16,-17-70-16,-18-17 15,18-1-15,-18 18 16,0-35-16,-18-18 0</inkml:trace>
  <inkml:trace contextRef="#ctx0" brushRef="#br0" timeOffset="16378.966">26300 2540 0,'35'-18'15,"0"18"-15,0-17 16,71-19-16,-53 1 15,-18 35-15,18-17 0</inkml:trace>
  <inkml:trace contextRef="#ctx0" brushRef="#br0" timeOffset="19264.446">10954 3457 0,'17'0'16,"1"0"-16,53-17 16,-18 17-16,88 0 15,-53 0-15,0 0 0,0 0 16,0 0-16,71 0 15,-106 17-15,35 1 16,-88 0-16</inkml:trace>
  <inkml:trace contextRef="#ctx0" brushRef="#br0" timeOffset="21233.795">24253 2981 0,'0'0'0,"-17"0"16,34 0 0,1 0-16,53 0 15,52 0 1,-35 18-16,1-18 16,122 0-16,-105 0 0,123 0 15,-140 0-15,-19-18 16,-17 18-16</inkml:trace>
  <inkml:trace contextRef="#ctx0" brushRef="#br0" timeOffset="22841.608">8378 3651 0,'36'0'16,"-1"18"-16,0-18 0,71 0 15,-53 0-15,71 0 16,-72-18 0,1 18-16,-17-17 0,-1-1 15</inkml:trace>
  <inkml:trace contextRef="#ctx0" brushRef="#br0" timeOffset="22978.985">8802 3739 0,'17'106'16,"-34"-212"-16,52 283 0,-17-124 16,-1 17-1,1-34-15,17-19 16,-17-17-16</inkml:trace>
  <inkml:trace contextRef="#ctx0" brushRef="#br0" timeOffset="23396.059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04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7">11677 3828 0,'0'0'16,"-18"0"0,36 0 15,17-18-31,-17 0 15,17 1-15,18-1 16,-35 0-16,-1 18 16,1 0-16</inkml:trace>
  <inkml:trace contextRef="#ctx0" brushRef="#br0" timeOffset="24460.487">11765 3616 0,'0'0'16,"0"71"-16,0-54 0,18 54 15,-18-36-15,17 0 16,1 1-16,0-1 0,17 0 16,0-17-16,-17-18 15</inkml:trace>
  <inkml:trace contextRef="#ctx0" brushRef="#br0" timeOffset="24687.046">12065 3704 0,'0'0'16,"-35"18"-16,-1-18 0,19 17 16,17 19-16,0-19 15,0 1-15,17 0 16,1-1-16,35 19 15,-18-36-15,1 17 16,-36 1-16,0-1 16,-18-17-1,0 18-15,1-18 0,-19 18 16</inkml:trace>
  <inkml:trace contextRef="#ctx0" brushRef="#br0" timeOffset="24960.4">12788 3898 0,'0'0'0,"0"18"15,-17 17 1,-19 0-16,-17 18 16,18-17-16,17-19 0,-17 1 15</inkml:trace>
  <inkml:trace contextRef="#ctx0" brushRef="#br0" timeOffset="25693.668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31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3">17498 3669 0,'0'0'15,"17"-18"1,1 18-16,0 0 16,17 0-16,0 0 0,1 0 15</inkml:trace>
  <inkml:trace contextRef="#ctx0" brushRef="#br0" timeOffset="26665.4">18221 3687 0,'0'0'16,"35"0"-16,-17 0 15,0 0-15</inkml:trace>
  <inkml:trace contextRef="#ctx0" brushRef="#br0" timeOffset="26821.911">19050 3616 0,'18'0'16,"-36"0"-16,53 0 16</inkml:trace>
  <inkml:trace contextRef="#ctx0" brushRef="#br0" timeOffset="27266.467">20338 3651 0,'17'-17'16,"1"17"-16</inkml:trace>
  <inkml:trace contextRef="#ctx0" brushRef="#br0" timeOffset="27439.433">20690 3651 0,'0'0'0,"18"0"0,0 0 16,-18-17-16</inkml:trace>
  <inkml:trace contextRef="#ctx0" brushRef="#br0" timeOffset="27590.153">21043 3634 0,'18'-18'16</inkml:trace>
  <inkml:trace contextRef="#ctx0" brushRef="#br0" timeOffset="27756.343">21273 3616 0,'0'0'16,"17"-18"-16,1 18 15</inkml:trace>
  <inkml:trace contextRef="#ctx0" brushRef="#br0" timeOffset="27913.025">21431 3616 0,'18'0'16,"0"0"0,-1 0-1</inkml:trace>
  <inkml:trace contextRef="#ctx0" brushRef="#br0" timeOffset="28061.76">21625 3616 0,'18'0'16,"0"0"-16,-18-18 15,17 18-15,1 0 16</inkml:trace>
  <inkml:trace contextRef="#ctx0" brushRef="#br0" timeOffset="28374.927">21943 3563 0,'17'0'16</inkml:trace>
  <inkml:trace contextRef="#ctx0" brushRef="#br0" timeOffset="28539.987">21943 3563 0,'70'-18'16</inkml:trace>
  <inkml:trace contextRef="#ctx0" brushRef="#br0" timeOffset="28700.684">22119 3545 0,'18'0'31</inkml:trace>
  <inkml:trace contextRef="#ctx0" brushRef="#br0" timeOffset="28846.897">22225 3528 0,'18'0'15</inkml:trace>
  <inkml:trace contextRef="#ctx0" brushRef="#br0" timeOffset="29009.367">22366 3528 0,'0'-18'16,"18"18"15</inkml:trace>
  <inkml:trace contextRef="#ctx0" brushRef="#br0" timeOffset="29158.755">22366 3528 0,'88'-18'0</inkml:trace>
  <inkml:trace contextRef="#ctx0" brushRef="#br0" timeOffset="29380.239">22525 3528 0,'18'-18'16</inkml:trace>
  <inkml:trace contextRef="#ctx0" brushRef="#br0" timeOffset="29518.491">22666 3510 0,'0'0'16</inkml:trace>
  <inkml:trace contextRef="#ctx0" brushRef="#br0" timeOffset="29713.187">22913 3493 0,'0'35'0,"0"-70"15,-18 105-15,1-17 0,-54 35 16,18-17-16,0-1 16,18-52-1,17 0-15</inkml:trace>
  <inkml:trace contextRef="#ctx0" brushRef="#br0" timeOffset="30638.104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6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5">25365 3739 0,'0'0'0,"17"0"0,1 0 0,-18-17 16,-18-18-1,18 17 1,-17-17-16,-1 17 0,0-17 15,1 17-15,17-35 16,0 36-16,17-1 16,19 18-1,-1 0-15,-17 0 0,-1 0 16,1 18-16,0-1 0,-1 1 16</inkml:trace>
  <inkml:trace contextRef="#ctx0" brushRef="#br0" timeOffset="31493.338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1">24624 4022 0,'0'0'0,"0"-18"15,53 18 1,-18-18-16,36 18 0,87 0 15,-52 0-15,-18-17 0,124 17 16,-124 0 0,0 0-16,-17 0 0,0 0 15,17 0-15,-53 0 16,-35-18-16</inkml:trace>
  <inkml:trace contextRef="#ctx0" brushRef="#br0" timeOffset="32434.08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4">27146 3634 0,'18'0'16,"0"17"-1,-1 1-15,1 0 16,17-1 0,-17 1-16,-1-18 0,19 17 15,-19-17-15,1 0 16</inkml:trace>
  <inkml:trace contextRef="#ctx0" brushRef="#br0" timeOffset="32856.414">27358 3334 0,'0'0'16,"0"70"-16,18-17 0,-18-17 0,35 52 15,-18-35-15,19-18 16,-19 0-16,1 0 0,0-17 16,17 35-1,-17-35-15,-1-18 16</inkml:trace>
  <inkml:trace contextRef="#ctx0" brushRef="#br0" timeOffset="33072.219">27658 3298 0,'0'71'15,"0"-36"-15,0 71 16,0-35-16,17-18 0,19 35 16,-36-53-16,17 0 15,-17 1-15,18-19 0,-18 1 16,-18 0 0,1-18-16</inkml:trace>
  <inkml:trace contextRef="#ctx0" brushRef="#br0" timeOffset="33562.168">26988 3669 0,'0'0'0,"17"-18"16,1 18-1,-18-17-15,0 34 47,17 19-47,1-36 16,0 35 0,-1-35-16,1 17 0,0-17 15,-1-17-15,1-1 16,0 1-16,-1-1 0,1-17 15,-18 17 1,0 0-16,0 1 0,-18 17 31,18 35-15,0-17-16</inkml:trace>
  <inkml:trace contextRef="#ctx0" brushRef="#br0" timeOffset="35169.117">11465 3845 0,'0'0'0,"-17"0"0,-1 0 16,0 0-1,18-17 1,18 17-1,0 17 1,-1-17-16,1 18 0,0-18 16,-18 18-16,17-1 0,1 1 15,-18-1-15</inkml:trace>
  <inkml:trace contextRef="#ctx0" brushRef="#br0" timeOffset="38339.13">11130 4339 0,'-17'0'16,"34"0"-1,71-35 1,-35 35-16,106-35 16,-71 35-16,0-18 15,1 0-15,87 18 16,-123 0-16,17 0 16,-34 18-16,-1 0 0,0 17 15</inkml:trace>
  <inkml:trace contextRef="#ctx0" brushRef="#br0" timeOffset="39635.9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33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07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94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04">25206 953 0,'0'-36'16,"0"19"-1,0 34 1,0 1-1,-18 17-15,-17 71 16,17-53 0,-17 70-16,18-70 15,17 53-15,0-71 16,0 1-16,0-1 16,0-17-16,0-1 15,0 1-15,-18-18 16,0-18-1</inkml:trace>
  <inkml:trace contextRef="#ctx0" brushRef="#br0" timeOffset="58354.365">24906 1305 0,'0'0'15,"0"53"-15,18-18 0,-1 36 16,-17-36-16,18 1 16,0-1-16,-1-17 0,19 17 15,-1-18-15,0-17 16,0-17-16,36-18 16,35-36-16,-71 53 15,0-17-15,1-36 16</inkml:trace>
  <inkml:trace contextRef="#ctx0" brushRef="#br0" timeOffset="88579.173">29245 13088 0,'18'0'0,"0"18"16,-18 17-16,35 18 16,-35 0-16,17 35 15,-17-53-15,0 1 16,0-1-16,0 0 0,18 0 16,-18-17-16</inkml:trace>
  <inkml:trace contextRef="#ctx0" brushRef="#br0" timeOffset="88861.33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3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05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2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6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3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1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5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8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9">26952 7497 0,'-35'-18'16,"70"36"-16,-88-36 15</inkml:trace>
  <inkml:trace contextRef="#ctx0" brushRef="#br0" timeOffset="122008.529">26758 7761 0,'0'0'0,"-17"0"0,34 0 31,18 0-15,54 0-1,-54 0-15,18 18 16,-18-18-16,18 0 0,-18 0 0,18 0 16,18 0-1,-54 17-15,19-17 0,-19 0 16,1 0-16,-36-17 15</inkml:trace>
  <inkml:trace contextRef="#ctx0" brushRef="#br0" timeOffset="122319.447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4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9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7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4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2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6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07">24888 1958 0,'0'0'16,"36"0"-16</inkml:trace>
  <inkml:trace contextRef="#ctx0" brushRef="#br1" timeOffset="162921.444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8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1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1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-211329.507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-207598.797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-206114.658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-202777.3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-200930.217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-188791.117">28187 4533 0,'0'-17'109,"35"-19"-93,1 1-16,34-36 15,-17 36 1,0 0-16,17-18 0,1 0 15,88-35-15,-53 35 16,-18 0-16,0 18 16,35-36-16,-87 54 15,-19-1-15,1 0 0,-18 1 16,-18 17 0,-52 17-1</inkml:trace>
  <inkml:trace contextRef="#ctx0" brushRef="#br3" timeOffset="-188445.418">28275 4004 0,'-35'53'16,"70"-106"-16,-105 141 0,52-35 0,-53 53 15,36-53-15,17-18 16,-17 18-16,35-18 0,-17 1 15,34-19-15,1 1 0,17 0 16,18-1-16,88-17 16,-53 0-16,-17-17 0,88-1 15,-124 0 1</inkml:trace>
  <inkml:trace contextRef="#ctx0" brushRef="#br0" timeOffset="-98174.781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-97765.102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-97196.413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-95745.895">13018 18521 0,'-18'17'16,"36"-34"-16,-54 34 0,54-17 16,0 0-16,70 0 15,-35 0-15,105 0 16,-87 0-16,123 0 16,-88 0-16,123-17 15,-123-1-15,0 18 16,0-17-16,-18 17 0,35-18 15,-87 18-15</inkml:trace>
  <inkml:trace contextRef="#ctx0" brushRef="#br0" timeOffset="-86030.274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-85751.569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-84967.73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-84511.999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-84363.547">20285 17851 0,'0'0'16,"35"0"-16,-17 17 0,-1-17 16,19 0-16,-19-17 15,18 17-15,1 0 16,-19 0-16,1 0 15,-36-18-15</inkml:trace>
  <inkml:trace contextRef="#ctx0" brushRef="#br0" timeOffset="-84194.474">20338 17586 0,'0'0'15,"17"123"-15,-17-70 0,18 0 0,-18-17 16,18 16-16,-1 19 16,1-53-16,-18-1 0,17 19 15</inkml:trace>
  <inkml:trace contextRef="#ctx0" brushRef="#br0" timeOffset="-83625.787">21502 17727 0,'0'0'16,"-53"0"-16,35 0 0,1 0 0,-19 18 16,36-1-1,0 19-15,18 17 0,53 17 16,-36-35-16,71 18 16,-53-35-16,52-18 15,-52-18-15,-17 1 16,34-54-1,-35 36-15</inkml:trace>
  <inkml:trace contextRef="#ctx0" brushRef="#br0" timeOffset="-83432.585">21802 17480 0,'35'159'16,"-70"-318"-16,88 406 0,-18-176 15,18 52-15,-18-70 16,-17-18-16,17 1 16,-17-1-16,17-17 0,18-18 15,-36 0-15,1-36 16,-18 1-16</inkml:trace>
  <inkml:trace contextRef="#ctx0" brushRef="#br0" timeOffset="-83281.661">22154 17851 0,'18'52'16,"-36"-104"-16,36 122 0,0-52 0,-18-1 15,17-17-15,1 0 16,0-35 0,-18 17-16,0-34 0,0 16 15</inkml:trace>
  <inkml:trace contextRef="#ctx0" brushRef="#br0" timeOffset="-83222.746">22190 17639 0</inkml:trace>
  <inkml:trace contextRef="#ctx0" brushRef="#br0" timeOffset="-82916.42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-82521.686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-82370.946">23072 17939 0,'0'0'16,"0"53"-16,0-36 0,0 1 0,17 17 15,1-35 1,0 0-16,-1-17 15,-17-1 1</inkml:trace>
  <inkml:trace contextRef="#ctx0" brushRef="#br0" timeOffset="-82266.127">23107 17657 0,'18'0'0,"-36"0"0</inkml:trace>
  <inkml:trace contextRef="#ctx0" brushRef="#br0" timeOffset="-81597.319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-81481.277">23971 17956 0</inkml:trace>
  <inkml:trace contextRef="#ctx0" brushRef="#br0" timeOffset="-60387.666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5">19650 9913 0,'35'0'15,"36"0"1,-19 0 0,72 0-16,-36 18 15</inkml:trace>
  <inkml:trace contextRef="#ctx0" brushRef="#br0" timeOffset="3975.329">21149 9878 0,'0'17'31,"0"19"-15,0-1-16,0 53 15,0-35 1,18 0-16,-18 0 0,0 0 16,0 0-16,17-18 0,-17 18 15,0-18-15,0 1 0,0-1 16,0-18-16,0 1 16,0-36-1,-17 1 1</inkml:trace>
  <inkml:trace contextRef="#ctx0" brushRef="#br0" timeOffset="4309.073">20937 10072 0,'18'-18'31,"17"-17"-15,-17 17-16,0 1 16,-18-1-16,35-35 15,-35 18-15,17 0 16,-17 17-16,18 18 15,-18-18-15,18 18 16,-1 36-16,1-19 16,0 18-16,17 18 15,-17-35-15,17 35 16</inkml:trace>
  <inkml:trace contextRef="#ctx0" brushRef="#br0" timeOffset="6311.307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85">29051 9966 0,'18'0'32,"0"0"-32,52 0 15,-17 0-15,0 0 16,88 0-16,-70 0 16,-18 18-16,-1-18 0,-34 17 15</inkml:trace>
  <inkml:trace contextRef="#ctx0" brushRef="#br0" timeOffset="14370.134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1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3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4">12365 11836 0,'0'17'15,"0"19"1,-18-19 0,18 19-16,0 16 15,0-16-15,0-1 0,0 36 16,18-36-16,-18 18 15,18-36-15,-18 1 16</inkml:trace>
  <inkml:trace contextRef="#ctx0" brushRef="#br0" timeOffset="21549.095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6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5">2346 7814 0,'18'0'47,"-1"0"-32,1 0-15,0 0 16,-1 0-16,1 0 0,17 0 16,-17 0-16,-1 0 31</inkml:trace>
  <inkml:trace contextRef="#ctx0" brushRef="#br0" timeOffset="23390.338">2399 7585 0,'0'-18'16,"-18"36"15,18-1-15,-17 54-16,17-36 15,0 53-15,17 1 16,-17-54-16,36 18 16,-1-18-1,0-17-15,0-18 16,1 17-16,-19-17 15,19-17-15,-36-1 16</inkml:trace>
  <inkml:trace contextRef="#ctx0" brushRef="#br0" timeOffset="23667.095">2716 7796 0,'18'0'15,"0"0"-15,-1 0 16,1 0-1,17 18-15,-17-18 16,0 0 0,-1 0-16,1-18 15</inkml:trace>
  <inkml:trace contextRef="#ctx0" brushRef="#br0" timeOffset="23951.184">3052 7673 0,'0'18'15,"0"17"1,0-18-16,0 19 0,0-19 16,17 36-16,-17-17 15,0-1-15,18-17 16,-18-1-16,17-17 16</inkml:trace>
  <inkml:trace contextRef="#ctx0" brushRef="#br0" timeOffset="24368.269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.005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6">8167 13741 0,'0'17'31,"53"36"-31,0 0 16,70 53-16,-70-53 15,88 70-15,-70-87 16,-1 17-16,-17-18 0,0 0 15,0 0-15,0-17 16,0 17-16,-36-35 16,1 0-16,-18-17 15</inkml:trace>
  <inkml:trace contextRef="#ctx0" brushRef="#br0" timeOffset="28249.888">8943 13723 0,'-18'0'15,"1"35"-15,-36 54 16,0-19-16,0 1 0,-35 70 16,35-88-16,-35 70 15,52-70-15,-17 18 16,53-54-1</inkml:trace>
  <inkml:trace contextRef="#ctx0" brushRef="#br0" timeOffset="28946.694">9596 13247 0,'-18'0'16,"0"53"-16,-17-18 15,-18 36-15,35-36 16,-34 18 0,34-36-16,-17 36 15,35-35-15,0 0 16,35 17-1,-17-17-15,34-1 16,-34 1-16,35 17 16,-35-17-1,-18-1-15,0 1 16,17-18 0</inkml:trace>
  <inkml:trace contextRef="#ctx0" brushRef="#br0" timeOffset="29156.522">9631 13529 0,'17'0'16,"19"0"-1,-1 0-15,0 0 16,1-18-16,-1 18 0,18-17 15,-36 17-15,1 0 16,0 0-16,-36 0 16</inkml:trace>
  <inkml:trace contextRef="#ctx0" brushRef="#br0" timeOffset="29418.345">9807 13317 0,'0'36'15,"0"-19"-15,0 54 16,-17-36 0,17 0-16,0 1 0,0-1 15,0 18-15,17-18 16,-17-17-16,18-1 15,0-17-15,34 18 16,-16-18-16,17 0 16,-36 0-16,1 0 0,17-35 15</inkml:trace>
  <inkml:trace contextRef="#ctx0" brushRef="#br0" timeOffset="29812.506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7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2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2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5">8149 8625 0,'0'18'16,"18"53"-1,-18-18 1,17 52-16,1-52 16,-18 35-16,0-35 15,18 36-15,-18-54 16,-18 18-16,18-36 15,0 1 1,0 0-16,18-18 16,-1-18-16</inkml:trace>
  <inkml:trace contextRef="#ctx0" brushRef="#br0" timeOffset="44272.507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3">10054 8608 0,'0'17'16,"18"1"-1,-18 0 1,0 17-16,0 18 15,0 35 1,0-35-16,0 0 0,0 0 0,0 0 16,0 0-16,17 17 15,-17-34-15,18-1 16,-18-18-16,-18-17 16</inkml:trace>
  <inkml:trace contextRef="#ctx0" brushRef="#br0" timeOffset="45596.147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3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2">19967 7038 0,'0'18'16,"0"52"-16,0-35 15,-17 89-15,17-54 16,-18 107-16,0-71 16,1 88-1,17-124-15,17 54 16,-17-71-16,0 0 16,0-36-16,0 1 15</inkml:trace>
  <inkml:trace contextRef="#ctx0" brushRef="#br0" timeOffset="48076.056">19703 7973 0,'0'0'0,"35"88"0,18 18 15,-18-71-15,53 36 16,-35-54-16,0 1 15,0-18-15,-18 0 0,18 0 16,0-35 0,-35 17-16,-1-17 0,-17 17 15,0-17-15,0-18 16,-17 35-16,-18-17 16,17 35-16</inkml:trace>
  <inkml:trace contextRef="#ctx0" brushRef="#br0" timeOffset="48514.159">19897 6279 0,'17'0'31,"36"0"-15,0-17-16,0-1 0,71 1 15,-72-1-15,1 18 16,36-18-16,-72 18 15,18-17 1</inkml:trace>
  <inkml:trace contextRef="#ctx0" brushRef="#br0" timeOffset="48687.499">20161 5874 0,'0'0'16,"18"53"-16,0 0 15,-1 0-15,1 52 16,-1-34-16,-17 52 16,0-70-16,18 18 0,-18-18 15,18-18-15,-1 18 0,19 0 16</inkml:trace>
  <inkml:trace contextRef="#ctx0" brushRef="#br0" timeOffset="49060.479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29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2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2">8431 9119 0,'18'0'31,"17"0"-16,18 0-15,-17 0 16,34 0-16,-35 0 16,-17 0-16,0 0 0,-1 0 15,-17 18 1,-17-18-16</inkml:trace>
  <inkml:trace contextRef="#ctx0" brushRef="#br0" timeOffset="50750.606">8573 8872 0,'0'0'0,"0"71"0,0-36 16,17 53-16,-17-52 16,18 52-16,-18-53 15,17 36-15,1-36 16,0 0-16,-1-17 15</inkml:trace>
  <inkml:trace contextRef="#ctx0" brushRef="#br0" timeOffset="51462.238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5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99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3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1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2">13882 7885 0,'0'0'0,"17"0"32,36 0-17,-17 0-15,17-18 16,-18 18-1,-18 0-15,1-18 0,0 18 16,-1 0-16,-34 0 16,-1 18-1</inkml:trace>
  <inkml:trace contextRef="#ctx0" brushRef="#br0" timeOffset="59093.582">14041 7673 0,'0'18'16,"0"-1"-1,0 1-15,0-1 16,-18 1-16,18 17 0,0 1 0,0-1 15,0 0-15,0 1 0,0 16 16,18-16-16,17-1 16,-18-17-1,19-18-15,-1 0 16,0 0-16,-17-18 16,17 0-16,-35 1 15,0-1-15</inkml:trace>
  <inkml:trace contextRef="#ctx0" brushRef="#br0" timeOffset="59492.548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2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1">9737 3863 0,'0'18'0,"0"-1"16,17 89-16,1-53 16,35 123-16,-35-105 15,17 88 1,-18-89-16,1 36 16,0-71-16,17 1 15,-17-36-15</inkml:trace>
  <inkml:trace contextRef="#ctx0" brushRef="#br0" timeOffset="72044.642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6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8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">10830 3933 0,'-35'-17'15,"70"34"-15,-88-52 0,36 35 16,17 18-16,0 35 16,17-18-16,1 0 15,17 54 1,-17-37-16,0 19 15,-1-36-15,-17 1 0,0-1 16,0 0-16,0-17 16,-17-1-16,-1-17 15,0 0-15,1-17 0</inkml:trace>
  <inkml:trace contextRef="#ctx0" brushRef="#br0" timeOffset="73173.637">10777 4233 0,'0'0'15,"36"0"-15,-1 0 0,-17 0 0,34 0 16,-34 0 0,17 0-16,-17 0 15</inkml:trace>
  <inkml:trace contextRef="#ctx0" brushRef="#br0" timeOffset="73330.333">10989 4180 0,'35'18'16,"-70"-36"-16,88 36 0,-18-18 0,-17 0 15,17 0-15,0-18 16,-17 18 0,0-17-16</inkml:trace>
  <inkml:trace contextRef="#ctx0" brushRef="#br0" timeOffset="73517.899">11148 3951 0,'0'0'0,"0"53"0,0 71 16,0-1-1,0-70-15,0 0 0,0 17 16,17-34-16,-17-19 15,18-34 1,0-19-16</inkml:trace>
  <inkml:trace contextRef="#ctx0" brushRef="#br0" timeOffset="73797.565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1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4">11836 4322 0,'-36'52'0,"72"-104"0,-89 140 16,35-53-16,1-17 16,-1-1-16,18 1 15</inkml:trace>
  <inkml:trace contextRef="#ctx0" brushRef="#br0" timeOffset="74730.283">10760 3246 0,'17'70'16,"-34"-140"-16,34 211 15,-17-106-15,18 18 16,-18-18-16,18 0 0,-1 18 16,1-35-16,0 0 15,-18-1-15,17-17 16,-17-17-16</inkml:trace>
  <inkml:trace contextRef="#ctx0" brushRef="#br0" timeOffset="74987.05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8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8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.007">11183 1676 0,'-18'17'62,"1"19"-62,-1-19 16,1 19 0,-1-19-16,0 1 0,18 17 15,0 0-15,0-17 16,0 0-16,18-1 0,0 1 16,-1 0-16,18 17 15,-17-35 1,17 35-16,-17-17 15,0-18 1,-18 17-16</inkml:trace>
  <inkml:trace contextRef="#ctx0" brushRef="#br0" timeOffset="78217.943">11324 1852 0,'0'-18'16,"18"18"0,17 0-1,-17 0-15,35 0 16,-36 0-16,19 0 16,-19 18-16</inkml:trace>
  <inkml:trace contextRef="#ctx0" brushRef="#br0" timeOffset="78446.463">11430 1658 0,'-18'18'0,"36"-36"0,-36 53 15,18 18-15,-17-35 16,17 88-1,0-71-15,17-17 0,1 17 16,0 0 0,-1-17-16,1-18 0,17 0 15,0-18-15,1 1 16,-36-1-16,17 0 16</inkml:trace>
  <inkml:trace contextRef="#ctx0" brushRef="#br0" timeOffset="78796.25">11606 1623 0,'36'17'31,"17"1"-15,-36 0-16,71-1 15,-52-17-15,-1 18 0,36 0 16,-36-1-16,-18 1 16,1 0-16,-18-1 15,0 1-15,-35-1 16,17 1-1,-17 17-15,17-35 16,-17 36-16,17-19 16,1 19-16,-1-19 15,0 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8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5">26017 18591 0,'18'18'15,"35"-18"1,-18 0-16,0 0 15,71 0 1,18 0-16,-36 0 16,53-18-16,-17 18 15,-89 0-15,0 0 16,-35-17 0,-53 17-16</inkml:trace>
  <inkml:trace contextRef="#ctx0" brushRef="#br0" timeOffset="1840.423">26353 18415 0,'0'0'15,"-71"35"-15,36-17 0,-54 17 16,37-17-16,-19 17 16,36-17-16,-1-1 0,19 19 15,17-19 1,53 19-1,-18-19-15,71 1 16,-53 0-16,17-18 0,19 17 16,-37-17-16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94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6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6">14799 16898 0,'-18'0'16,"36"0"-1,0 0 1,35 0-1,-18 0-15,18 0 16,17 18-16,19-1 0,105 1 16,-71-18-16,106 0 15,-105 0-15,70 0 16,-124-18-16,19 18 16,-72 0-16</inkml:trace>
  <inkml:trace contextRef="#ctx0" brushRef="#br0" timeOffset="28521.822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07">21502 3863 0,'35'0'16,"0"0"-16,36 0 16,-36 18-16,18-18 15,-35 0 1,-18 17-16</inkml:trace>
  <inkml:trace contextRef="#ctx0" brushRef="#br0" timeOffset="29034.216">21643 4075 0,'70'-18'15,"-140"36"-15,176-54 0,-89 36 16</inkml:trace>
  <inkml:trace contextRef="#ctx0" brushRef="#br0" timeOffset="30868.516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4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7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5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">24324 4092 0,'0'-17'16,"0"-1"0,-18-35-1,18 18-15,18-18 16,0 35-16,-18-17 15,17 17-15,1 1 16,0 17-16,-18 17 16,17 1-16,-17 0 15,18-1 1</inkml:trace>
  <inkml:trace contextRef="#ctx0" brushRef="#br0" timeOffset="32543.18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2">25929 3722 0,'-35'-18'16,"70"36"-16,-88-36 0,36 36 0,-19 17 16,19 0-16,-1-17 15,18 17-15,0 1 0,18-1 16,17 35-16,0-52 16,36 17-16,-18-17 15,-18 0 1,18-18-16,-18 0 0,0 0 15</inkml:trace>
  <inkml:trace contextRef="#ctx0" brushRef="#br0" timeOffset="33331.925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5">26811 3440 0,'0'0'15,"18"88"-15,-18-18 0,0-17 0,17 18 16,19 52-16,-19-52 16,1-18-16,0 0 15,-1-18-15,19 36 16,-36-54-16,17 1 15,1-18-15</inkml:trace>
  <inkml:trace contextRef="#ctx0" brushRef="#br0" timeOffset="33755.915">27182 3440 0,'0'0'0,"0"70"16,0-17-16,17 18 0,-17-1 16,18 1-16,-1-1 0,-17 1 15,18-1-15,0 54 16,-18-89-16,0 18 16,0-18-16</inkml:trace>
  <inkml:trace contextRef="#ctx0" brushRef="#br0" timeOffset="39511.507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1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96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4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1">22860 5256 0,'18'0'15,"-1"0"1,19 0-1,-19 0-15,18 0 16,-17 0-16,17-17 0,-17 17 16,-18-18 15,-18 18-15,1 0-16,-1 0 15</inkml:trace>
  <inkml:trace contextRef="#ctx0" brushRef="#br0" timeOffset="73845.564">22948 5062 0,'0'0'0,"0"18"31,0 17-31,0-17 16,0 17-1,0-17-15,0-1 0,0 19 16,0-19-16,18 19 16,-1-19-16,1 1 0,17 0 15,-17-1-15,17 1 16,-17-18-16,0 0 15,-18-18 17</inkml:trace>
  <inkml:trace contextRef="#ctx0" brushRef="#br0" timeOffset="74336.206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06">24359 5715 0,'18'0'16,"0"0"-16,52-18 15,-35 18-15,36-17 16,-36 17-16,-17 0 0,35 0 16,-36 0-1,1 0-15,-18 17 16,-35 1-1</inkml:trace>
  <inkml:trace contextRef="#ctx0" brushRef="#br0" timeOffset="80319.686">24483 5838 0,'0'0'0,"17"0"16,19 0-1,-1 0-15,36-17 16,-36 17-16,-18 0 15,54 0-15,-53 0 16,-1 0-16</inkml:trace>
  <inkml:trace contextRef="#ctx0" brushRef="#br0" timeOffset="81254.356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03">26405 5098 0,'-17'0'31,"-1"17"-31,-17 1 16,17-18-16,-17 35 15,17-17-15,1-1 16,-1 19-16,0-19 0,18 19 15,0-19-15,18 36 16,0-17-16,35-1 16,-18-18-1,18 19-15,-18-36 16,-17 35-16,-1-35 16,-17 18-16</inkml:trace>
  <inkml:trace contextRef="#ctx0" brushRef="#br0" timeOffset="82049.076">26529 5362 0,'18'-17'32,"-1"17"-32,18 0 15,-17 0-15,0-18 0,35 18 16,-36 0-16,1 0 16,0 0-16,-18-18 15,-18 18 16</inkml:trace>
  <inkml:trace contextRef="#ctx0" brushRef="#br0" timeOffset="82338.267">26688 5115 0,'0'36'16,"0"-72"-16,0 89 0,0-18 15,-18 1-15,18-19 16,0 19-16,0-19 0,0 19 16,18 17-1,-1-36-15,19 18 16,-19-17-16,36-18 15,-35 18-15,17-18 16,-17-18-16,-18 0 16</inkml:trace>
  <inkml:trace contextRef="#ctx0" brushRef="#br0" timeOffset="82765.877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1">21837 6403 0,'18'0'31,"35"0"-15,-18 0-16,53 0 15,-35 0-15,70 0 16,-70 0-16,0 0 0,18 35 16,-1-17-1,-34-1-15,17-17 16</inkml:trace>
  <inkml:trace contextRef="#ctx0" brushRef="#br0" timeOffset="88888.716">25647 6315 0,'-18'0'16,"18"17"-16,18-17 15,17 18 1,1-18-16,52 18 16,-35-18-1,52 0-15,-34 0 16,0 0-16,-1 0 0,-17 0 16,35 0-16</inkml:trace>
  <inkml:trace contextRef="#ctx0" brushRef="#br0" timeOffset="114864.781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0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5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6">19861 7250 0,'36'17'16,"-19"-17"-16,36 0 15,-17-17-15,34 17 16,-52-18-16,17 18 16,-17 0-16,-18-18 15,-18 18 1,-17 0-16</inkml:trace>
  <inkml:trace contextRef="#ctx0" brushRef="#br0" timeOffset="118418.934">20003 7056 0,'-18'17'15,"18"1"1,0 35-16,-18-18 16,18 53-16,0-52 15,0-1-15,18 18 16,0-36-16,-1 1 16,1-18-16,17 0 0,0-18 15,-17 1 1,0 17-16,-1-18 0</inkml:trace>
  <inkml:trace contextRef="#ctx0" brushRef="#br0" timeOffset="118869.148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3">20920 7691 0,'0'0'0,"17"0"0,36-18 16,-17 18-16,16-18 15,-16 1-15,17 17 16,-18-18 0</inkml:trace>
  <inkml:trace contextRef="#ctx0" brushRef="#br0" timeOffset="125835.975">21043 7867 0,'0'0'15,"53"0"-15,-18 0 0,18-18 16,-17 1-16,-1 17 16,0-18-16</inkml:trace>
  <inkml:trace contextRef="#ctx0" brushRef="#br0" timeOffset="126132.468">21678 7673 0,'0'0'15,"18"0"1,52 0 0,-34 0-16,52-18 15,-35 18-15,-18 0 0,-17 0 16,17 0-16,0 0 16</inkml:trace>
  <inkml:trace contextRef="#ctx0" brushRef="#br0" timeOffset="126495.435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6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04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6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8">24483 7144 0,'0'0'15,"-71"17"-15,54 1 0,-54 53 16,36-18-16,-1 70 16,36-52-16,0 105 15,18-106-15,35 89 16,-18-106-1,1 0-15,34 35 16,-35-52-16,36-1 16,-53-35-16</inkml:trace>
  <inkml:trace contextRef="#ctx0" brushRef="#br0" timeOffset="130303.791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05">25806 8008 0,'-18'0'16,"36"0"-16,-54 0 15,19 18-15,-1-1 16,1 19 0,17-19-16,17 19 15,1-19-15,35 1 16,-18-18-16,36 0 16,-54 0-16,1 0 15,-1 0-15,-34 0 31</inkml:trace>
  <inkml:trace contextRef="#ctx0" brushRef="#br0" timeOffset="132772.603">26317 7408 0,'36'-17'32,"34"17"-32,-35-18 15,54 18-15,-37 0 16,-16-18-16,-1 18 0,-17 0 16,-1 0-1</inkml:trace>
  <inkml:trace contextRef="#ctx0" brushRef="#br0" timeOffset="133166.872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25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4">27764 7232 0,'0'0'15,"0"-18"-15,-18 36 31,0 0-31,1-1 16,-36 36-16,35-35 16,-35 17-16,36 0 15,-19 1 1,36-19-16,0 19 16,18-36-16,0 17 15,35 1-15,-36-1 16,18 1-16,-17 0 15,0-1-15,-18 1 16</inkml:trace>
  <inkml:trace contextRef="#ctx0" brushRef="#br0" timeOffset="142737.401">27852 7444 0,'17'0'15,"1"-18"-15,17 18 16,-17 0-16,17-18 15,-17 1 1,0 17 0,-1 0-16,-34 0 15</inkml:trace>
  <inkml:trace contextRef="#ctx0" brushRef="#br0" timeOffset="143032.923">27975 7250 0,'0'0'0,"18"17"15,-18 1-15,0 0 16,0-1-16,0 1 0,0 17 15,0-17-15,-18 17 16,18-17-16,0 17 16,0-17-16,18-1 15,0 1-15,17-18 16,-18 0-16,1 0 0,0 0 16,-1-18-1</inkml:trace>
  <inkml:trace contextRef="#ctx0" brushRef="#br0" timeOffset="143443.516">28310 7391 0,'18'0'15,"0"0"1,-1 0-16,1 0 16,0 0-1,17 0-15,-17 0 16,-18-18-1</inkml:trace>
  <inkml:trace contextRef="#ctx0" brushRef="#br0" timeOffset="143760.205">28610 7267 0,'0'18'31,"0"0"-15,18-1-16,-18 18 16,0-17-16,0 0 0,18 17 15,-18-17 1,0-1 0</inkml:trace>
  <inkml:trace contextRef="#ctx0" brushRef="#br0" timeOffset="144128.879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303">29104 8096 0,'0'0'0,"0"18"31,0 17-31,0-17 15,0 17-15,0-17 16,-35 17-16,17 0 16,1-17-16,-19 0 0,1-1 15</inkml:trace>
  <inkml:trace contextRef="#ctx0" brushRef="#br0" timeOffset="146960.888">29545 7867 0,'18'0'15,"35"18"1,0-1-16,-18 1 0,18 17 16,0-17-16,0 17 0,-18-17 15,53 35-15,-53-36 16,1 19-16,-19-19 15,-17 1-15,0-1 16,-17-17 0,-1-17-16</inkml:trace>
  <inkml:trace contextRef="#ctx0" brushRef="#br0" timeOffset="147206.542">30021 7691 0,'0'17'15,"-17"1"-15,-1-1 16,0 36-16,1-17 0,-54 70 16,36-54-16,-53 37 15,53-36-15,-18-18 16,35 0-16,-17-17 0,-1 17 15,19-35-15,34 0 16,1-18 0</inkml:trace>
  <inkml:trace contextRef="#ctx0" brushRef="#br0" timeOffset="147821.675">30427 7303 0,'-18'0'31,"-17"17"-15,18 1-16,-19-1 16,19 19-16,-1-19 0,0 19 15,18-19-15,0 19 0,0-19 16,0 18-16,18-17 0,0 0 16,35 17-16,-36-35 15,18 18 1,-17-1-16,0-17 15</inkml:trace>
  <inkml:trace contextRef="#ctx0" brushRef="#br0" timeOffset="148043.886">30515 7479 0,'18'0'16,"35"0"-1,-18 0-15,0 0 16,-17 0-16,35 0 16,-35 0-16,-36 0 31,0 0-31</inkml:trace>
  <inkml:trace contextRef="#ctx0" brushRef="#br0" timeOffset="148333.656">30603 7338 0,'-17'35'16,"17"-17"-16,0 17 0,0 0 15,-18 1-15,18-19 16,18 1-16,-18-1 16,0 1-16,35 17 15,-17-17-15,17 0 16,0-18-16,1 0 15,-19 0-15,1 0 16,0-18-16,-18 0 16</inkml:trace>
  <inkml:trace contextRef="#ctx0" brushRef="#br0" timeOffset="148760.29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8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.003">32068 7902 0,'17'0'16,"1"0"-16,17-17 0,0 17 15,1 0-15,17-18 16,-1 18-16,-16-18 0,17 18 16,-18-17-16,-17 17 0</inkml:trace>
  <inkml:trace contextRef="#ctx0" brushRef="#br0" timeOffset="151836.305">32297 7726 0,'0'0'0,"17"53"0,1-18 15,-18 0-15,0 1 16,18-1-16,-18 0 0,17 0 0,1 18 15,0-17 1,-1-1-16,-17-17 16,18-18-16</inkml:trace>
  <inkml:trace contextRef="#ctx0" brushRef="#br0" timeOffset="152210.298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3">33020 8079 0,'0'0'0,"0"17"16,-18 19 0,18-19-16,18 1 15,17 17-15,-17-35 16,52 18-16,-52-18 15,17 0-15,-17 0 0,0-18 16,-18 0 0</inkml:trace>
  <inkml:trace contextRef="#ctx0" brushRef="#br0" timeOffset="152822.833">33143 7250 0,'0'0'15,"18"17"1,35 36 0,-18 0-16,54 53 15,-54-36-15,71 89 16,-71-88-16,18 105 16,-36-88-16,1 71 15,-18-88-15,-35 70 16,17-88-16,-52 53 15,17-71-15,-35 53 16</inkml:trace>
  <inkml:trace contextRef="#ctx0" brushRef="#br0" timeOffset="160306.185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5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">20302 9648 0,'18'0'31,"17"0"-31,1 0 16,16-17-1,-16 17-15,-1 0 16,-17 0-16,-1 0 16,1 0-16,-18 17 15,-18 1-15</inkml:trace>
  <inkml:trace contextRef="#ctx0" brushRef="#br0" timeOffset="180509.551">20391 9807 0,'0'0'15,"17"0"-15,18 0 0,-17 0 0,17 0 16,18 0-16,-35 0 16,0 0-16</inkml:trace>
  <inkml:trace contextRef="#ctx0" brushRef="#br0" timeOffset="200685.304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4">22754 9084 0,'0'0'16,"0"-35"-16,-17 35 0,-1 0 16,-17 35-16,17 0 15,0 1-15,-17 105 16,17-53-16,1 0 15,-1 18-15,18 0 0,18 88 16,-1-106-16,19-17 16,-1-1-16,0-17 0,36 18 15,-36-36-15,0-18 16</inkml:trace>
  <inkml:trace contextRef="#ctx0" brushRef="#br0" timeOffset="203317.141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1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3">24853 9490 0,'-17'0'0,"17"-18"15,17 18-15,1 0 16,52-18-16,-17 1 16,18 17-1,-53-18-15,17 18 0,0 0 16,-35 18 0</inkml:trace>
  <inkml:trace contextRef="#ctx0" brushRef="#br0" timeOffset="205230.179">24853 9490 0,'0'0'0,"18"53"15,-1-18-15,1 18 0,-18 35 16,18-35 0,-18 0-16,0 35 15,17-53-15,1 1 0,-18-1 16,18-17-16,35 34 15,-18-34-15,35 0 16,-34-18-16,34 0 16,-34 0-16,-19 0 15,1 0-15</inkml:trace>
  <inkml:trace contextRef="#ctx0" brushRef="#br0" timeOffset="206203.787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8">26476 9313 0,'0'0'0,"-35"36"16,-1-19-16,19 19 15,-18-19-15,17 1 0,-35 35 16,35-36-1,1 36-15,17-35 16,17 35-16,1-36 16,0 1-16,-1-18 0,19 18 15,-19-1-15,18-17 0,1 18 16,-19-18-16,-17 18 16,0-1-1</inkml:trace>
  <inkml:trace contextRef="#ctx0" brushRef="#br0" timeOffset="206848.501">26564 9578 0,'18'0'16,"17"0"-1,0 0-15,36-18 16,-53 18-16,34-17 16,-34 17-16,-18-18 15</inkml:trace>
  <inkml:trace contextRef="#ctx0" brushRef="#br0" timeOffset="207075.605">26741 9402 0,'-18'35'15,"18"0"-15,-18 18 16,18-18-16,0 36 16,18-36-16,0 18 15,-1-35-15,1-1 0,35-17 16,-36 0-16,1 0 15,0 0 1,-1-17-16</inkml:trace>
  <inkml:trace contextRef="#ctx0" brushRef="#br0" timeOffset="207303.843">27111 9578 0,'0'0'0,"18"0"0,35 0 16,-18 0-16,18-18 15,-36 18-15,1 0 16</inkml:trace>
  <inkml:trace contextRef="#ctx0" brushRef="#br0" timeOffset="207671.32">27481 9437 0,'0'17'16,"0"1"0,0 0-1,18 17-15,-18-17 16,18 17 0,-18-17-16,17-1 15,-17 1-15,0-1 0,0 1 16,0 0-16</inkml:trace>
  <inkml:trace contextRef="#ctx0" brushRef="#br0" timeOffset="207977.134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3">28116 10266 0,'0'0'15,"-35"53"-15,0-36 16,-18 36-16,35-35 16,-17 0-16,-18-1 15</inkml:trace>
  <inkml:trace contextRef="#ctx0" brushRef="#br0" timeOffset="208706.348">28610 9966 0,'18'18'16,"17"-1"-16,36 19 15,-18-19-15,35 36 16,-35-35-16,0 35 15,-18-18-15,-35 0 16,-18-17 0</inkml:trace>
  <inkml:trace contextRef="#ctx0" brushRef="#br0" timeOffset="208893.346">28928 9984 0,'-53'53'16,"106"-106"-16,-124 141 0,18-18 15,36-34-15,-19 17 16,19-18-16,-1 0 16,18-17-16,-18-18 15</inkml:trace>
  <inkml:trace contextRef="#ctx0" brushRef="#br0" timeOffset="209650.859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2">29439 9596 0,'18'0'15,"17"0"-15,-17 0 0,17 0 16,0 0-16,1 0 0,17-18 15,-36 18 1,-34 0 0,-1 0-16</inkml:trace>
  <inkml:trace contextRef="#ctx0" brushRef="#br0" timeOffset="210029.492">29563 9472 0,'-18'35'0,"18"-17"16,-17 17-16,17 18 15,17-35-15,-17 17 16,18-17-16,-1-1 0,1 1 16,17 0-16,1-18 15,-19 0-15,1 0 0</inkml:trace>
  <inkml:trace contextRef="#ctx0" brushRef="#br0" timeOffset="210284.67">29757 9507 0,'17'0'15,"1"18"-15,35 0 16,-35-1-16,35 1 15,-36-18-15,18 35 16,-17-35-16,-18 18 16,-18-1-16,18 1 15,-17 0-15,-18-18 0,-1 35 16,19-17 0,17-1-1,-18-17-15</inkml:trace>
  <inkml:trace contextRef="#ctx0" brushRef="#br0" timeOffset="210918.355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">30850 10037 0,'36'0'16,"-19"0"-16,19 0 0,-1 0 15,53 0-15,-53 0 16,18 0 0,-35 0-16,-36-18 15</inkml:trace>
  <inkml:trace contextRef="#ctx0" brushRef="#br0" timeOffset="211569.531">31062 9860 0,'0'106'0,"0"-212"0,0 265 15,0-53-15,35-71 16,1 36-1,-19-54-15,1 1 16,0-18-16</inkml:trace>
  <inkml:trace contextRef="#ctx0" brushRef="#br0" timeOffset="212292.954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5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9">32808 9472 0,'0'-35'0,"0"70"0,-17-88 15,34 71 16,19 52-15,-19-34-16,54 87 16,-36-70-16,18 88 15,-18-53-15,-17 71 16,-18-71-16,0 53 16,-18-88-16,1 18 15,-19 17-15,1-70 16,-18 35-16,18-36 15,17 1-15</inkml:trace>
  <inkml:trace contextRef="#ctx0" brushRef="#br0" timeOffset="-210853.15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-210242.026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-208032.719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-207465.164">31062 2752 0,'-18'0'15,"1"0"-15</inkml:trace>
  <inkml:trace contextRef="#ctx0" brushRef="#br0" timeOffset="-207122.754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-206410.319">28452 935 0,'17'-18'32,"18"18"-17,1 0-15,52-17 16,-35 17-1,53-18-15,-71 18 16,36 0-16,-54 0 16</inkml:trace>
  <inkml:trace contextRef="#ctx0" brushRef="#br0" timeOffset="-205514.51">27975 741 0,'0'17'16,"18"1"-1,-18 0 1,18 17 0,-18-17-16,35 35 15,-35-36-15,17 1 16</inkml:trace>
  <inkml:trace contextRef="#ctx0" brushRef="#br0" timeOffset="-204925.03">28469 529 0,'0'-35'0</inkml:trace>
  <inkml:trace contextRef="#ctx0" brushRef="#br0" timeOffset="-204853.339">28469 529 0,'0'-88'31,"0"176"-31,0-158 0,18 105 16,-18-17-16,17-1 15</inkml:trace>
  <inkml:trace contextRef="#ctx0" brushRef="#br0" timeOffset="-201643.959">32103 2558 0,'0'0'0,"0"-18"0,-18 18 16,36 0 15,17 18-15,0-1-16,-17 19 0,53-1 16,-36 0-16,18-17 15,0 17 1,-36-17-16,1-1 0,-18 1 0,0 0 15,-18 17 1,1-17-16,-54 17 16,36-35-16,-36 35 15,36-35-15</inkml:trace>
  <inkml:trace contextRef="#ctx0" brushRef="#br0" timeOffset="-198380.65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-197306.699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-171452.703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-171041.052">19562 10760 0,'-18'0'16,"36"0"-1,-1-36 1,1 36-16,-1-17 16,19-36-1,-1 35-15,-17 1 16,-18-19 0,17 36-1,-17-17-15,18 34 16,0 1-1,-1 17-15,36 18 16,-35-35-16,17-1 0,-17-17 16</inkml:trace>
  <inkml:trace contextRef="#ctx0" brushRef="#br0" timeOffset="-170562.065">20585 10672 0,'0'0'0,"17"17"16,1 1-1,0-1 1,-18 1-16,17-18 15,1 0-15</inkml:trace>
  <inkml:trace contextRef="#ctx0" brushRef="#br0" timeOffset="-170435.226">20761 10689 0,'18'35'0,"-18"-17"16,17 0-16,-17-1 15,36 1-15</inkml:trace>
  <inkml:trace contextRef="#ctx0" brushRef="#br0" timeOffset="-170094.8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-169773.03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-169451.173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-169017.521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-168838.043">22348 10742 0,'0'53'16,"0"-18"-16,0 36 15,0-18-15,0 17 16,0-34-16,18 17 16,-18-36-16,18 18 15</inkml:trace>
  <inkml:trace contextRef="#ctx0" brushRef="#br0" timeOffset="-168588.379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-168399.585">22860 10707 0,'0'0'0,"-18"17"15,18 19-15,0-19 16,0 1-16,18-18 16,0 0-16,-1-18 15</inkml:trace>
  <inkml:trace contextRef="#ctx0" brushRef="#br0" timeOffset="-168287.944">22966 10707 0,'0'0'0,"0"17"15,0 1-15,0 0 16,0 17 0,-18-35-16</inkml:trace>
  <inkml:trace contextRef="#ctx0" brushRef="#br0" timeOffset="-153445.299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-152943.489">21431 14958 0,'0'0'15,"18"0"1,17 0-1,-17-18-15,17-35 16,-17 36-16,-1-36 16,-17 35-16,0-17 15,18 52 17,0 36-17,-1-35-15,1 0 16,0-1-16,-1 1 0,1 0 0,17-1 15</inkml:trace>
  <inkml:trace contextRef="#ctx0" brushRef="#br0" timeOffset="-152116.524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-151675.852">22172 14993 0,'18'-18'31,"-1"-17"-31,1 18 16,17-36-1,-17 35-15,0 0 16,-1 1-16,1 17 0,-18-18 16,17 18-16,1 18 15,-18 17 1,18-17-16,-18-1 15,17 19 1,1-1-16,-18-18 0</inkml:trace>
  <inkml:trace contextRef="#ctx0" brushRef="#br0" timeOffset="-151225.655">22384 16810 0,'-18'35'15,"18"0"-15,18 36 16,-18-36-16,35 18 16,-35-18-16,18 1 15,-18-1-15,17 18 16,-17-35-16,0 17 16,0-18-16,-17-17 15</inkml:trace>
  <inkml:trace contextRef="#ctx0" brushRef="#br0" timeOffset="-150713.334">23195 15028 0,'0'36'15,"0"-72"-15,18 107 0,-18-18 0,35 106 16,-17-71-16,-1 35 15,-17 18-15,0 0 16,0 159-16,-17-176 16,34 87-16,-17-122 15,18 52-15,0-88 16,-18 35-16,0-70 16,0-1-1,0-34-15,-18-1 16</inkml:trace>
  <inkml:trace contextRef="#ctx0" brushRef="#br0" timeOffset="-150320.288">23001 15064 0,'0'0'16,"18"0"-16,-1-18 15,-17 0 1,18 1-1,-18-1-15,0 0 16,18 18-16,-18-35 16,17 35-16,1-17 15,0-1 1,-1 18-16,1 0 16,0 0-16,-1 0 15,1 18-15,35-1 16,-18 1-1</inkml:trace>
  <inkml:trace contextRef="#ctx0" brushRef="#br0" timeOffset="-149831.488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-149463.695">24112 14940 0,'0'0'0,"0"-17"0,18-1 15,-18 0-15,18-17 16,-18 17-16,0 1 0,17-1 15,-17 0 1,18 18-16,-18-17 16,0 34-16,0 1 15,18 17 1,-18-17-16,17 17 16,1-17-16,-1 0 15,1-1-15,0-17 16</inkml:trace>
  <inkml:trace contextRef="#ctx0" brushRef="#br0" timeOffset="-149097.691">24342 16792 0,'0'0'15,"17"88"-15,1-52 0,-18-1 16,18 0-16,-1-17 0,19 17 16,-36-17-16,0-1 0,-36-17 15</inkml:trace>
  <inkml:trace contextRef="#ctx0" brushRef="#br0" timeOffset="-148795.389">23283 16633 0,'18'36'0,"-36"-72"0,36 107 16,0-36-16,35 106 15,-36-70-15,18 0 0,1 52 16,-19-88-1,1 18-15,0-35 0,-18 17 16,0-17-16</inkml:trace>
  <inkml:trace contextRef="#ctx0" brushRef="#br0" timeOffset="-148020.492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-147426.719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-136944.534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-135771.516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-123428.977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-122579.784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-122397.007">27958 16157 0,'35'-17'16,"-17"17"-16,-1 0 0,36 0 15,-18-18-15,36 18 16,-36 0-16,1-18 15,-19 18 1,-34 18-16,-1-18 16,0 0-16,1-18 15</inkml:trace>
  <inkml:trace contextRef="#ctx0" brushRef="#br0" timeOffset="-122193.059">28099 15787 0,'-18'35'16,"18"18"-16,18 35 15,-1-35-15,-17 0 16,18 18-16,0 17 16,-1-35-16,1 17 15,0-34-15,-18-1 16,17-18-16,-17 1 15</inkml:trace>
  <inkml:trace contextRef="#ctx0" brushRef="#br0" timeOffset="-121869.197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-121391.426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-111413.773">17145 7814 0,'18'0'32,"17"0"-32,0 0 15,53-18-15,-35 18 16,0-17-16,18 17 16,-18 0-16,17-18 0,-17 18 15,-18 0-15,18-18 0,18 18 16,-53 0-16,17 0 15,-35-17 1,-18-1-16,1 1 16</inkml:trace>
  <inkml:trace contextRef="#ctx0" brushRef="#br0" timeOffset="-111129.625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-108432.877">20567 5803 0,'18'0'16,"17"0"0,-17 0-16,34-17 15,-16 17 1,70 0-16,-54 0 16,19 0-16,-18 0 0,17 0 15,-17 0-15,-17 0 0,34-18 16,-52 18-16</inkml:trace>
  <inkml:trace contextRef="#ctx0" brushRef="#br0" timeOffset="-108155.641">21149 5503 0,'0'0'16,"18"18"-16,-1 0 15,1-1-15,17 1 16,1 0-16,34 17 16,-35-18-16,18 1 15,-35 0-15,17-1 16,-52 1-1,-19 17-15,1 1 16,-53 16-16,35-16 16,-53 52-16</inkml:trace>
  <inkml:trace contextRef="#ctx0" brushRef="#br0" timeOffset="-105245.907">17410 9684 0,'0'17'15,"17"-17"-15,36 18 16,-18-18-16,54 0 15,-19 0-15,71-18 16,-88 18-16,71-17 16,-71 17-16,-18-18 15,0 18-15,-17 0 0,-1 0 16,1 0-16,-18-18 16</inkml:trace>
  <inkml:trace contextRef="#ctx0" brushRef="#br0" timeOffset="-105012.286">17921 9472 0,'18'0'15,"-1"0"-15,36 0 16,-17 0-16,69 18 16,-52-1-16,53 19 15,-71-19-15,-17 19 16,17 16-1,-70 19-15,17-36 16,-70 36-16,53-36 16,-18-17-16,-35 52 15,35-34-15,18-1 16</inkml:trace>
  <inkml:trace contextRef="#ctx0" brushRef="#br0" timeOffset="-96598.236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-95886.884">4516 14676 0,'-18'17'15,"18"1"-15,-18-1 16,1 1-16,-1 17 16,18-17-16,-18 35 15,18-35-15,18 35 16,0-36-16,17 1 15,-17-1-15,-1-17 0,1 0 16,-1 18-16</inkml:trace>
  <inkml:trace contextRef="#ctx0" brushRef="#br0" timeOffset="-95692.366">4586 14817 0,'18'0'31,"17"0"-31,-17 0 16,-1-18-16,19 18 15,-19 0-15,1-18 16</inkml:trace>
  <inkml:trace contextRef="#ctx0" brushRef="#br0" timeOffset="-95441.699">4639 14658 0,'-18'0'15,"18"18"-15,0-1 16,0 18 0,0-17-16,0 17 0,18-17 15,-18 17-15,35 18 0,-17-17 16,0-19-16,-1 1 16,19-18-16,-19 0 15</inkml:trace>
  <inkml:trace contextRef="#ctx0" brushRef="#br0" timeOffset="-94730.308">4798 14623 0,'0'0'0,"17"0"47,1 17-47,0 1 16,35 17-1,-36-35-15,19 18 16,-19-1-16,1 1 15,-18 0 1,0-1-16,-18 1 16,1 0-16,-1-1 15,0 1-15,1 0 16,-1-1-16</inkml:trace>
  <inkml:trace contextRef="#ctx0" brushRef="#br0" timeOffset="-93972.885">4904 15134 0,'-18'18'16,"36"-18"15,-1 17-31,19-17 16,16 0-1,-34 0-15,17-17 0,-17 17 16,0 0 0,-36 0-1,0 0-15</inkml:trace>
  <inkml:trace contextRef="#ctx0" brushRef="#br0" timeOffset="-93829.481">4921 15311 0,'0'0'16,"18"17"-16,0-17 16,-1 0-16,1 0 0,17-17 0,-17 17 15,17 0-15,-17 0 16</inkml:trace>
  <inkml:trace contextRef="#ctx0" brushRef="#br0" timeOffset="-81492.897">5450 14870 0,'0'0'0,"0"-18"16,0 36 46,18 17-46,-18-17-16,0 17 0,0 53 15,0-53-15,0 18 16,0 0-16,0 0 16,18 35-16,-1-53 0,-17 1 15,18 17 1,0-53-16,-36 17 16</inkml:trace>
  <inkml:trace contextRef="#ctx0" brushRef="#br0" timeOffset="-78032.717">6156 15381 0,'0'-18'16,"0"1"15,18 17-15,-1 0 15,1 0-31,-18 17 16</inkml:trace>
  <inkml:trace contextRef="#ctx0" brushRef="#br0" timeOffset="-77885.324">6456 15416 0,'0'0'0,"17"0"0,-17-17 16,18 17-16,0-18 15,-1 18 1</inkml:trace>
  <inkml:trace contextRef="#ctx0" brushRef="#br0" timeOffset="-77768.011">6791 15416 0,'35'0'15,"-70"0"-15</inkml:trace>
  <inkml:trace contextRef="#ctx0" brushRef="#br0" timeOffset="-77550.935">7073 15399 0,'18'0'0,"-1"0"0,1 0 16,0-18-16,-1 18 15,19-18 1,-19 18-16,1 0 0,0 0 15,-1 0-15,1 0 16</inkml:trace>
  <inkml:trace contextRef="#ctx0" brushRef="#br0" timeOffset="-77412.065">7461 15399 0,'36'0'15,"-19"0"-15,1 0 16,-1-18-16,1 18 16</inkml:trace>
  <inkml:trace contextRef="#ctx0" brushRef="#br0" timeOffset="-77223.564">7743 15381 0,'18'0'15,"0"0"17,-18-18-32,17 18 15</inkml:trace>
  <inkml:trace contextRef="#ctx0" brushRef="#br0" timeOffset="-77117.283">7920 15363 0</inkml:trace>
  <inkml:trace contextRef="#ctx0" brushRef="#br0" timeOffset="-76605.923">8308 15328 0,'18'-17'32,"-1"17"-32</inkml:trace>
  <inkml:trace contextRef="#ctx0" brushRef="#br0" timeOffset="-76461.251">8590 15346 0,'0'0'16,"35"0"-16</inkml:trace>
  <inkml:trace contextRef="#ctx0" brushRef="#br0" timeOffset="-76289.768">9102 15293 0,'17'0'0,"-34"0"0,52 0 16,-17 0-16</inkml:trace>
  <inkml:trace contextRef="#ctx0" brushRef="#br0" timeOffset="-76132.852">9613 15363 0,'0'0'16,"35"0"-16</inkml:trace>
  <inkml:trace contextRef="#ctx0" brushRef="#br0" timeOffset="-75947.358">10319 15311 0,'35'0'15,"-70"0"-15,88 0 0,-18 17 16,-17-17-16</inkml:trace>
  <inkml:trace contextRef="#ctx0" brushRef="#br0" timeOffset="-75804.976">11218 15311 0</inkml:trace>
  <inkml:trace contextRef="#ctx0" brushRef="#br0" timeOffset="-75630.515">11765 15363 0,'18'0'16,"-36"0"-16,53 0 0,-17 0 15,0 0 1</inkml:trace>
  <inkml:trace contextRef="#ctx0" brushRef="#br0" timeOffset="-75494.154">12347 15399 0,'18'0'0,"-36"0"0,54 0 16,-19 0-16</inkml:trace>
  <inkml:trace contextRef="#ctx0" brushRef="#br0" timeOffset="-75349.268">12859 15434 0,'0'0'16,"17"0"-1</inkml:trace>
  <inkml:trace contextRef="#ctx0" brushRef="#br0" timeOffset="-75182.784">13300 15416 0,'17'0'16,"-34"0"-16,34-17 15,1 17 1</inkml:trace>
  <inkml:trace contextRef="#ctx0" brushRef="#br0" timeOffset="-75038.401">13653 15434 0,'0'0'16,"17"-18"-16,1 18 16</inkml:trace>
  <inkml:trace contextRef="#ctx0" brushRef="#br0" timeOffset="-74875.968">14146 15452 0,'18'0'0,"-36"0"0,36-18 16,-18 0-1,18 18 1</inkml:trace>
  <inkml:trace contextRef="#ctx0" brushRef="#br0" timeOffset="-74747.126">14446 15452 0,'0'-18'0,"0"0"16,-17 18-16</inkml:trace>
  <inkml:trace contextRef="#ctx0" brushRef="#br0" timeOffset="-69560.364">14887 15064 0,'18'0'15</inkml:trace>
  <inkml:trace contextRef="#ctx0" brushRef="#br0" timeOffset="-67811.512">15240 15081 0,'18'0'47,"17"0"-47,-17 0 16,17 0-16,18-17 15,-36 17-15,36 0 16,-35 0-16,-36 0 15</inkml:trace>
  <inkml:trace contextRef="#ctx0" brushRef="#br0" timeOffset="-67674.094">15240 15258 0,'35'0'15,"-70"0"-15,106 0 0,-54 0 0,18-18 16,1 18-16,-19-18 15,19 18-15,-19 0 0,1-17 16</inkml:trace>
  <inkml:trace contextRef="#ctx0" brushRef="#br0" timeOffset="-67341.208">15875 14817 0,'0'17'16,"0"72"-1,0-37-15,0-16 16,0 34-16,0-17 0,18 53 16,-18-71-16,17 53 15,-17-52-15</inkml:trace>
  <inkml:trace contextRef="#ctx0" brushRef="#br0" timeOffset="-66072.519">15452 15575 0,'17'-17'0,"-17"34"47,0 36-31,0-35-16,0 52 15,0-34-15,0-1 16,0 18-16,0-18 16,0 0-1,0-17-15,0 0 16,0-1-16,-17-17 15</inkml:trace>
  <inkml:trace contextRef="#ctx0" brushRef="#br0" timeOffset="-65833.384">15293 15804 0,'0'0'0,"0"18"16,35 17-16,-35-17 15,35 17-15,-17 1 16,35-19 0,-35 1-16,17-18 0,-17 0 15,17 0-15,0 0 16,-17-18-16,-1 1 0,1-1 0,17-17 16,-17 17-16,0-17 15,-18 17 1</inkml:trace>
  <inkml:trace contextRef="#ctx0" brushRef="#br0" timeOffset="-59749.746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-59411.174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-56580.266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-54376.52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-47354.053">3016 15328 0,'0'18'16,"18"-18"-1,0 0-15,17 0 16,35 0-16,-17 0 16,18 0-16,-36 0 15,18-18-15,-35 18 16,-18-17 0,-18-1-1</inkml:trace>
  <inkml:trace contextRef="#ctx0" brushRef="#br0" timeOffset="-47180.09">3210 15169 0,'0'0'16,"18"0"-16,35 0 15,-36 18-15,54-18 16,-36 0-16,1 18 16,-19-1-16,-17 1 0,18 0 15,-18 17-15,-18 0 0,-35 18 16,18-18-16,0 1 15,-1-1-15,1 0 0,18-17 16</inkml:trace>
  <inkml:trace contextRef="#ctx0" brushRef="#br0" timeOffset="-45190.787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-35630.065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-32683.74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-32433.576">20285 11836 0,'17'0'15,"1"-18"1,17 18-16,18 0 16,-18-18-16,-17 18 15,17-17-15,-17 17 0,0 0 0,-18-18 16,-18 18-1,0 0 1</inkml:trace>
  <inkml:trace contextRef="#ctx0" brushRef="#br0" timeOffset="-32200.661">20391 11624 0,'-18'0'15,"36"0"-15,-36 18 0,18 17 16,0 18-16,0-35 16,0 17-16,18 0 15,-18 0-15,0-17 0,0 17 16,17-17-16,1 0 16,-1-18-16,1 17 0,17-17 15,-17-17-15,0 17 16,-1-18-16,1 0 0</inkml:trace>
  <inkml:trace contextRef="#ctx0" brushRef="#br0" timeOffset="-31843.922">20638 11571 0,'17'0'32,"1"18"-32,-1-18 0,1 17 15,17 1-15,-17 0 0,53 17 16,-36-17-16,18 17 15,-36-17 1,19-1-16,-19 18 16,-34-17-1,-19 17-15,19 1 16,-19-19-16,1 19 16,-18 16-1,36-34-15,17 17 0</inkml:trace>
  <inkml:trace contextRef="#ctx0" brushRef="#br0" timeOffset="-30192.272">21202 12153 0,'35'0'16,"18"0"0,0 0-1,-18 0-15,1-17 0,34 17 16,-52 0-16,-1 17 15</inkml:trace>
  <inkml:trace contextRef="#ctx0" brushRef="#br0" timeOffset="-30063.93">21255 12365 0,'0'0'15,"53"18"-15,0-18 0,17-18 16,-34 18-16,-19 0 15,18 0-15</inkml:trace>
  <inkml:trace contextRef="#ctx0" brushRef="#br0" timeOffset="-29241.743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-28646.173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-26777.594">23566 12471 0,'17'0'31,"36"17"-15,-18-17-16,54 18 16,-54-18-16,0 0 0,0 0 15,36-18 1,-53 18-16,-1 0 15,-17-17-15,0-1 16,0 0 0,-17 1-16,17-1 15</inkml:trace>
  <inkml:trace contextRef="#ctx0" brushRef="#br0" timeOffset="-26639.175">23971 12365 0,'-35'18'15,"17"17"-15,1 0 0,87-123 0,-70 88 0,-106 123 16,54-70-1,16-17-15,1 16 16,35-34-16,-18 0 16,1-18-1,17-18-15</inkml:trace>
  <inkml:trace contextRef="#ctx0" brushRef="#br0" timeOffset="-26494.288">23618 12365 0,'36'18'0,"-72"-36"0,107 71 16,-36-18-16,1 0 0,-1 1 16,18-1-16,17 18 15,-34-36-15,-1 1 16,-35 0-16</inkml:trace>
  <inkml:trace contextRef="#ctx0" brushRef="#br0" timeOffset="-25964.898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-25542.275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-23819.374">25506 11942 0,'-18'0'16,"1"0"-1,-1 17-15,-35 1 16,35-1-16,-35 19 15,36-1-15,-1 0 16,18 1-16,0-19 0,0 18 16,18 1-1,17-1-15,0 0 16,-17-17-16,17 17 16,-17-35-16,0 18 15</inkml:trace>
  <inkml:trace contextRef="#ctx0" brushRef="#br0" timeOffset="-23562.692">25629 12153 0,'0'0'0,"18"0"15,0 0-15,-1 0 16,36 0-16,-18-17 16,18 17-16,-17-18 15,-19 18-15,1 0 0,0 0 16,-18 18-16,-36-18 15</inkml:trace>
  <inkml:trace contextRef="#ctx0" brushRef="#br0" timeOffset="-23313.528">25770 12012 0,'-17'35'16,"17"-17"-16,-18 35 16,18-18-1,0 0-15,0 1 16,0-19-16,0 19 0,53-1 16,-35-35-16,35 18 15,-18-18-15,0-18 16,-17 18-16,-18-18 15</inkml:trace>
  <inkml:trace contextRef="#ctx0" brushRef="#br0" timeOffset="-22962.339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-22345.199">26829 12612 0,'0'0'15,"17"0"-15,19 0 16,-1 0 0,53 0-1,18-18-15,-71 18 0,53 0 16,-70 0-16,0 0 16,-36 0-1,0 0-15</inkml:trace>
  <inkml:trace contextRef="#ctx0" brushRef="#br0" timeOffset="-22178.256">27093 12418 0,'0'0'16,"18"70"-16,-18-17 0,18 0 15,-1 0-15,1-18 0,0 54 16,17-54-1,-18-18-15,1 19 0,0-19 16</inkml:trace>
  <inkml:trace contextRef="#ctx0" brushRef="#br0" timeOffset="-21416.962">28063 12206 0,'-17'0'16,"17"18"-16,-18-1 16,18 36-16,-17 36 15,17-19-15,-18 54 16,18-54-16,0 71 16,18-88-16,17 71 15,-35-71 1,35-18-16,-17 0 0,-1 0 0,1 1 15,17-19 1,-17-17-16,0-17 16</inkml:trace>
  <inkml:trace contextRef="#ctx0" brushRef="#br0" timeOffset="-21138.221">28452 12365 0,'0'35'16,"0"-17"0,17 88-16,-17-53 15,0 70-15,18-70 16,-18 35-1,0-53-15,0 18 16,17-35-16,-17 0 16,0-1-16,0-34 15,18 17-15</inkml:trace>
  <inkml:trace contextRef="#ctx0" brushRef="#br0" timeOffset="-20949.72">28804 12753 0,'53'0'0,"-106"0"0,142 0 16,-54 0-16,18 0 0,-18 0 15,18-18-15,-35 18 16</inkml:trace>
  <inkml:trace contextRef="#ctx0" brushRef="#br0" timeOffset="-20372.028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-19459.343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-19164.56">29986 12100 0,'18'36'16,"-1"-19"0,1 36-16,17 0 0,-17 18 15,70 87-15,-53-87 16,36 105-16,-53-105 16,17 70-1,-35-88-15,-35 70 16,17-70-16,-53 35 15,54-52-15,-36 17 16,35-53-16,18 17 16</inkml:trace>
  <inkml:trace contextRef="#ctx0" brushRef="#br0" timeOffset="-18646.683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-18496.784">30727 12559 0,'0'0'0,"18"106"16,17-53-16,-17 17 16,52 54-16,-35-71 15,36 17-15,-53-35 16,-1-17-16,-17 0 0</inkml:trace>
  <inkml:trace contextRef="#ctx0" brushRef="#br0" timeOffset="-16571.586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-16077.958">32173 12047 0,'0'18'15,"-17"-18"-15,-36 53 16,18-35-16,-18 34 15,35-34-15,0 0 16,1-1-16,-1 19 0,18-1 16,18-17-16,-1 35 15,1-18-15,35 0 16,-18-17-16,18 17 16,-35-35-16,-1 18 15,-34-36 1</inkml:trace>
  <inkml:trace contextRef="#ctx0" brushRef="#br0" timeOffset="-15833.809">32314 12312 0,'36'0'0,"17"0"15,0 0 1,-18 0-16,18 0 16,-18 0-16,-17 0 15,-18-18 1,-18 18-16</inkml:trace>
  <inkml:trace contextRef="#ctx0" brushRef="#br0" timeOffset="-15531.506">32491 12065 0,'0'0'15,"0"18"-15,17-1 16,-17 19-16,0 16 16,0-16-16,0-1 15,0 0-15,0 1 0,0 52 16,18-71-16,-18 36 16,18-17-1,17-19-15,-17 1 16,17-18-16,-17 18 15,-1-18-15,1 0 16,-18-18-16,0 0 16</inkml:trace>
  <inkml:trace contextRef="#ctx0" brushRef="#br0" timeOffset="-15283.847">32879 12365 0,'18'0'15,"-36"0"-15,53 0 0,0 0 16,-17 0-16,0 0 15,-1 0-15,1 0 16,0 0-16,-18-18 0,17 18 16</inkml:trace>
  <inkml:trace contextRef="#ctx0" brushRef="#br0" timeOffset="-14854.707">33285 12224 0,'0'17'31,"0"36"-15,17-17-16,-17-19 0,0 19 15,0 16 1,0-16-16,18-1 16,-18-17-16</inkml:trace>
  <inkml:trace contextRef="#ctx0" brushRef="#br0" timeOffset="-14442.885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-8692.433">22684 13264 0,'0'0'0,"0"-17"0,0 34 47,0 36-31,0 0-16,17 35 15,-17-35-15,18 0 16,0 0-16,-1 0 0,36 18 16,-18-36-16,36 0 15,-36-35 1,18 0-16,-35-17 15,-1-1-15</inkml:trace>
  <inkml:trace contextRef="#ctx0" brushRef="#br0" timeOffset="-8347.708">22454 13388 0,'-17'0'15,"34"0"17,1 0-32,0-35 15,-1 17 1,1-17-16,0 17 15,17-35-15,-18 36 16,1-19-16,0 36 16,17 0-16,-17 18 15,35 35 1,-36-18-16,54 18 16,-36-35-16,36 35 15,-36-36-15</inkml:trace>
  <inkml:trace contextRef="#ctx0" brushRef="#br0" timeOffset="-7830.915">23354 13670 0,'0'18'15,"18"-18"1,17 17-16,0-17 16,0 0-16,-17 18 15,17-18-15,-17 0 0,0 18 16</inkml:trace>
  <inkml:trace contextRef="#ctx0" brushRef="#br0" timeOffset="-7707.588">23336 13864 0,'53'0'16,"-35"0"-16,35 0 15,-18 0-15,-17 0 16,-1 0-16</inkml:trace>
  <inkml:trace contextRef="#ctx0" brushRef="#br0" timeOffset="-7427.365">23936 13582 0,'18'53'16,"-18"-35"-1,0 34-15,0 1 0,0 0 16,17 71-16,-17-71 15,0 70-15,0-70 16</inkml:trace>
  <inkml:trace contextRef="#ctx0" brushRef="#br0" timeOffset="-5234.93">19226 12982 0,'36'0'16,"52"0"-1,-18 0-15,19 0 0,-1 0 16,106 0-16,-88 0 16,123 18-16,-106-18 15,107-18 1,-71 1-16,-107 17 16,-16-18-16</inkml:trace>
  <inkml:trace contextRef="#ctx0" brushRef="#br0" timeOffset="-3665.919">24642 13247 0,'0'0'0,"-18"0"15,36 17 32,17-17-31,0 18-16,53-18 16,-17 18-16,105-36 15,-70 18-15,18-18 16,17 18-16,0-17 0,0 17 15,0-18-15,-18 18 16,-17 18-16,-18-18 0,-17 17 16</inkml:trace>
  <inkml:trace contextRef="#ctx0" brushRef="#br0" timeOffset="-566.977">4815 13811 0,'0'18'0,"0"0"15,36-18 1,-19 0-16,19 0 16,-1 0-16,18 0 0,17 0 15,-34-18 1,-1 18-16,-35 18 15</inkml:trace>
  <inkml:trace contextRef="#ctx0" brushRef="#br0" timeOffset="-462.199">4921 14023 0,'0'0'0,"18"0"16,17 0-16,0 0 0,1 0 15,17-18-15,-18 18 0,0-17 16</inkml:trace>
  <inkml:trace contextRef="#ctx0" brushRef="#br0" timeOffset="-106.248">5468 13617 0,'0'-17'15,"0"34"-15,0-17 16,0 18-16,0 17 0,0 53 16,0-35-16,18 0 15,-1 0-15,1 0 0,17 35 16,-35-35-16,36 0 16,-19-18-16</inkml:trace>
  <inkml:trace contextRef="#ctx0" brushRef="#br0" timeOffset="1545.845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7035.164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7390.609">7108 14129 0,'0'0'16,"0"35"-16,0-17 0,0-1 15,0 1-15,18 0 0,0-1 16,17-17-16,0 0 16,-17 0-16,0-17 15,-1-1-15,1 0 0,-18-17 16,0 17-1,0 1-15,0 34 32,0 19-17,0-19-15,35 19 16,-17-19-16,17-17 16,-17 0-16</inkml:trace>
  <inkml:trace contextRef="#ctx0" brushRef="#br0" timeOffset="7551.537">7444 13882 0,'0'0'0,"17"0"16,1 17-1,0-17-15,-1 0 0,1 18 16,-1-18-16,-17 18 15</inkml:trace>
  <inkml:trace contextRef="#ctx0" brushRef="#br0" timeOffset="7651.803">7461 14023 0,'0'0'0,"18"0"0,0 0 16,34 0-16,-34 0 15,17-18-15</inkml:trace>
  <inkml:trace contextRef="#ctx0" brushRef="#br0" timeOffset="7979.676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8613.64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8791.613">9313 13811 0,'0'0'16,"18"0"-16,0 0 16,-1 0-16,1 0 0,35 18 15,-36-18 1</inkml:trace>
  <inkml:trace contextRef="#ctx0" brushRef="#br0" timeOffset="8891.377">9331 13970 0,'0'18'16,"18"-18"-16,17 0 16,0-18-16,-17 18 15</inkml:trace>
  <inkml:trace contextRef="#ctx0" brushRef="#br0" timeOffset="9864.987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10638.647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11356.119">10601 14305 0,'18'0'0,"-1"-17"15,1 17-15</inkml:trace>
  <inkml:trace contextRef="#ctx0" brushRef="#br0" timeOffset="11845.442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12162.516">10866 14411 0,'0'0'16,"17"18"-16,1-1 0,17 1 15,-17 0-15,17-18 16,-17 0-16,-1 0 15,-17-18-15,0 0 16,0-17-16,-17 17 16,17 1-1,17 34 1,19 19 0,-1-1-1,-17-35-15,-1 18 0,18-18 16</inkml:trace>
  <inkml:trace contextRef="#ctx0" brushRef="#br0" timeOffset="12346.47">11289 14041 0,'18'0'15,"-36"0"-15,53 0 0,0 0 16,-17 0-16,0 0 16,-1 0-16,-17 17 15</inkml:trace>
  <inkml:trace contextRef="#ctx0" brushRef="#br0" timeOffset="12462.277">11412 14199 0,'36'0'16,"-72"0"-16,89-17 0,-35 17 0,0 0 0</inkml:trace>
  <inkml:trace contextRef="#ctx0" brushRef="#br0" timeOffset="13096.315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18385.083">22190 13123 0,'0'-17'62,"-18"17"-62,18 17 16,18-17 15,17 0-15,-17 0-16,35 0 15,-18-17-15,0 17 0,71 0 16,-53 0-16,53 0 16,-53 0-16,17 0 15,-35 17-15,1-17 16</inkml:trace>
  <inkml:trace contextRef="#ctx0" brushRef="#br0" timeOffset="19598.808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19875.042">29404 14023 0,'18'35'16,"-1"0"-16,1 1 0,0 17 0,17 35 15,-17-35 1,-1 35-16</inkml:trace>
  <inkml:trace contextRef="#ctx0" brushRef="#br0" timeOffset="21787.961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23139.4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34812.381">12771 14305 0,'17'0'31,"18"18"-15,-17-18-1,17-18-15</inkml:trace>
  <inkml:trace contextRef="#ctx0" brushRef="#br0" timeOffset="35029.96">13176 14340 0,'0'0'16,"18"0"-16,0-17 0,17 17 15,-18 0-15,1-18 16,0 18 0,-1 0-16,1 0 0,0 0 15,-1 0-15</inkml:trace>
  <inkml:trace contextRef="#ctx0" brushRef="#br0" timeOffset="35168.83">13600 14323 0,'53'-18'16,"-106"36"-16,141-36 0,-71 18 0,1 0 16,0 0-16,-1 0 15,1 0-15,0 0 16</inkml:trace>
  <inkml:trace contextRef="#ctx0" brushRef="#br0" timeOffset="35297.391">14005 14358 0,'36'18'16,"-72"-36"-16,89 36 15,-35-18-15,17 0 16,-17 0-16,-1-18 0</inkml:trace>
  <inkml:trace contextRef="#ctx0" brushRef="#br0" timeOffset="35407.684">14340 14376 0,'0'0'15,"18"17"-15,-18 1 0</inkml:trace>
  <inkml:trace contextRef="#ctx0" brushRef="#br0" timeOffset="35902.539">15081 14658 0,'0'0'16,"18"0"-16,0 0 0,-1 0 0,1-18 15</inkml:trace>
  <inkml:trace contextRef="#ctx0" brushRef="#br0" timeOffset="36392.342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36608.916">14887 14605 0,'0'0'16,"18"71"-16,-18-36 16,18 0-16,-1 18 0,18 0 15,-17-18-15,53 1 16,-36-36-16,0 0 15,0 0-15,1-18 0,-19 0 16,36-17 0,-35 17-16,-18-17 0,18 17 15,-18 1 1</inkml:trace>
  <inkml:trace contextRef="#ctx0" brushRef="#br0" timeOffset="38983.713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0373.929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57085.754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58397.076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59193.316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60482.134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60916.581">11624 9243 0,'0'0'0,"0"17"16,0 19 0,0-1-16,18 53 15,-18-35-15,17 71 16,-17-72 0,18 1-16,-18 0 0,0 36 15,0-54-15,0 0 16,0-17-16</inkml:trace>
  <inkml:trace contextRef="#ctx0" brushRef="#br0" timeOffset="76348.495">741 4780 0,'-71'0'0,"142"0"0,-177 18 15,35 17 1,36 0-16,0 18 0,17 35 16,36 1-1,0-36-15,52 35 16,-35-53-16,71 18 15,-53-35-15,0-18 16,0 0-16,35-18 16,-70 0-16,17-17 15</inkml:trace>
  <inkml:trace contextRef="#ctx0" brushRef="#br0" timeOffset="76828.799">1111 4374 0,'0'0'15,"-17"0"1,-1 18-16,0 0 16,-17 17-16,17 0 15,-17 18 1,35-35-16,18 35 16,-18-36-16,53 36 15,-36-35-15,1 0 0,17-18 16,-17 17-16,0-17 0,17 18 15,-18-18-15,-17 18 16</inkml:trace>
  <inkml:trace contextRef="#ctx0" brushRef="#br0" timeOffset="77066.932">1235 4551 0,'17'0'16,"1"0"0,0 0-16,35-18 15,-36 18-15,1-17 16,-1 17-16,1 0 15</inkml:trace>
  <inkml:trace contextRef="#ctx0" brushRef="#br0" timeOffset="77317.097">1323 4357 0,'0'0'0,"-18"17"32,18 54-17,0-36-15,0 53 16,18-52-16,-18-1 0,0 0 16,18 1-16,-1-19 0,1 1 15,17 0-15,-17-18 16,35 0-1,-36-18-15,1 0 16,-18 1-16</inkml:trace>
  <inkml:trace contextRef="#ctx0" brushRef="#br0" timeOffset="77522.642">1535 4568 0,'17'0'16,"1"0"-16,0 0 0,17 0 15,-18 0 1,19 0-16,-19 0 16</inkml:trace>
  <inkml:trace contextRef="#ctx0" brushRef="#br0" timeOffset="77996.402">1870 4410 0,'0'17'31,"0"1"-16,0 0-15,0-1 0,0 36 16,0-35-16,0-1 0,17 36 16,-17-35-1,0 17-15,0-17 16</inkml:trace>
  <inkml:trace contextRef="#ctx0" brushRef="#br0" timeOffset="78362.623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83890.468">318 6033 0,'17'0'31,"-17"17"-31,53-17 16,0 18-1,-18-18-15,-17 0 0,52 17 16,-52-17-16,0 0 16,-1 0-16</inkml:trace>
  <inkml:trace contextRef="#ctx0" brushRef="#br0" timeOffset="84013.293">406 6244 0,'35'0'15,"-70"0"-15,105 18 0,1-18 16,-36-18-16,36 18 16,-36 0-16</inkml:trace>
  <inkml:trace contextRef="#ctx0" brushRef="#br0" timeOffset="84574.0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84959.555">1446 5733 0,'-17'0'15,"-1"35"1,0-17-16,-17 17 16,0-18-16,35 1 15,-18 0-15,18-1 16,0 19-16,18-19 16,0 19-16,-1-19 15,18 19-15,-17-36 16,17 35-16,-17-35 15,17 17 1,-17-17-16</inkml:trace>
  <inkml:trace contextRef="#ctx0" brushRef="#br0" timeOffset="85241.805">1535 5874 0,'17'0'31,"1"0"-16,0 0 1,-1 0-16,1 0 0,17 0 16,-17 17-16,-1-17 15</inkml:trace>
  <inkml:trace contextRef="#ctx0" brushRef="#br0" timeOffset="85491.469">1623 5662 0,'0'35'0,"0"-17"16,0 35-16,0-18 15,0 0-15,0 1 0,0 34 16,17-52-16,1 17 15,-18-17 1,18 17-16,-1-35 16,1 0-16,0 0 15,-1 0-15</inkml:trace>
  <inkml:trace contextRef="#ctx0" brushRef="#br0" timeOffset="85810.169">1870 5891 0,'17'0'31,"1"0"-15,0 0-16,-1 0 0,19 0 15,-19 0-15,1 0 16,-1 0-1</inkml:trace>
  <inkml:trace contextRef="#ctx0" brushRef="#br0" timeOffset="86114.201">2117 5768 0,'0'18'15,"0"17"1,17-18-16,-17 19 15,0-1-15,0 0 16,0-17-16,0 0 16,0-1-1,18-17-15</inkml:trace>
  <inkml:trace contextRef="#ctx0" brushRef="#br0" timeOffset="86475.662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87543.173">3087 4957 0,'-18'0'31,"18"17"63,18-17-79,-1 0-15,19 18 16,-1-18-16,53 17 16,-35-17-16,88 0 15,-53 0-15,18 0 16,-18 0-16,1 0 0,69-17 16,-105 17-16,53 17 15,-71-17-15,1 0 16</inkml:trace>
  <inkml:trace contextRef="#ctx0" brushRef="#br0" timeOffset="94246.247">7761 9578 0,'0'-18'15,"0"36"1,0 0 0,0-1-16,18 18 0,-18 71 15,17-53-15,-17 88 16,0-70-16,0 17 15,0-17-15,0-1 0,0 1 16,36 17-16,-36-53 16,17 18-1,-17-35-15,0-1 16</inkml:trace>
  <inkml:trace contextRef="#ctx0" brushRef="#br0" timeOffset="94678.898">7285 10989 0,'0'-18'0,"18"18"16,17 36 0,35 34-1,-34-34-15,52 52 0,-53-53 16,0 0-16,54 36 16,-54-54-16,-18 1 15,1 0-15,0-1 0,-18 1 16,-18-18-16</inkml:trace>
  <inkml:trace contextRef="#ctx0" brushRef="#br0" timeOffset="94900.987">7726 11024 0,'0'0'15,"-18"18"-15,1-18 0,-1 35 16,-35 18-16,18-18 16,17 18-16,-17-17 0,0-1 15,-1 0-15,1 0 0,-18 18 16,35-35 0,18 0-16</inkml:trace>
  <inkml:trace contextRef="#ctx0" brushRef="#br0" timeOffset="95262.254">8184 10689 0,'-17'0'15,"-1"0"1,1 18 0,-36-1-16,35 19 15,-17 17-15,17-36 16,18 36-16,0-35 15,35 35 1,1-36-16,-19 1 0,19 0 16,-19-1-16,18-17 0,1 18 15,-19 0-15,1-18 16,-18 17-16,0-34 16</inkml:trace>
  <inkml:trace contextRef="#ctx0" brushRef="#br0" timeOffset="95468.804">8308 10901 0,'18'0'16,"-1"0"-1,36 0-15,-35 0 16,52-18-16,-52 18 15,17-17 1,-17 17-16,-18-18 16,-18 18-1</inkml:trace>
  <inkml:trace contextRef="#ctx0" brushRef="#br0" timeOffset="95712.952">8467 10689 0,'0'18'16,"0"35"-1,0-18-15,0 18 16,0-18 0,0 36-16,17-54 15,1 19-15,0-19 16,17-17-1,0 0-15,-17 0 0,17 0 16,-17-17-16,-1-1 16</inkml:trace>
  <inkml:trace contextRef="#ctx0" brushRef="#br0" timeOffset="96208.818">8767 10636 0,'0'0'15,"0"18"1,35 0-1,-18-18-15,36 17 16,-17-17-16,-1 18 16,35-18-1,-34 35-15,-19-35 16,1 18-16,-18 17 16,-18 18-1,1-35-15,-1-1 0,-17 18 16,17-35-16,-17 18 15,17 0-15</inkml:trace>
  <inkml:trace contextRef="#ctx0" brushRef="#br0" timeOffset="99979.782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101407.232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102387.659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103105.553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104689.133">7779 8643 0</inkml:trace>
  <inkml:trace contextRef="#ctx0" brushRef="#br0" timeOffset="104755.31">7779 8643 0,'17'18'47</inkml:trace>
  <inkml:trace contextRef="#ctx0" brushRef="#br0" timeOffset="105085.688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105423.084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108242.898">7020 7479 0,'-17'-35'15,"17"52"17,17 54-17,1-36-15,0 89 16,-18-54-16,17 36 15,-17-71-15,0 53 16,0-70-16,18 0 16,-18-1-16,17 1 0,1-18 15,0 0-15</inkml:trace>
  <inkml:trace contextRef="#ctx0" brushRef="#br0" timeOffset="108976.955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109315.856">7232 7832 0,'0'0'16,"18"0"15,17-18-31,-17 18 16,17 0-16,0 0 15,0 0-15,-17 0 16,0 0-16,-18-18 15</inkml:trace>
  <inkml:trace contextRef="#ctx0" brushRef="#br0" timeOffset="109499.845">7303 7638 0,'17'17'0,"-34"-34"0,52 70 15,-35-18-15,17 35 16,1-17-16,-18-17 0,18 34 16,-1-35-16,-17 1 15,18-19-15,0 1 0,-1-18 16</inkml:trace>
  <inkml:trace contextRef="#ctx0" brushRef="#br0" timeOffset="110128.016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110528.809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112553.335">7497 6015 0,'0'18'0,"0"34"15,17-16-15,18 70 16,-17-36-16,-18 18 16,35 124-16,-35-106 15,0 0-15,0-1 16,0-16-16,18 52 0,-18-71 16,18 19-1,-18-72-15,0 18 16,0-17-16,0-36 15</inkml:trace>
  <inkml:trace contextRef="#ctx0" brushRef="#br0" timeOffset="113015.06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113475.707">7990 6597 0,'0'0'16,"-17"-18"-16,-1 18 15,1 0-15,-19 18 16,1 17-16,35-17 16,-18 17-16,18 18 0,0-18 15,18 36-15,17-36 16,18 0-1,-18-17-15,18 0 16,-17-18-16,-1 0 16,-35-18-16,18-17 15</inkml:trace>
  <inkml:trace contextRef="#ctx0" brushRef="#br0" timeOffset="113977.17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114534.432">8378 6368 0,'0'-18'15,"-17"36"17,-1-1-17,18 1-15,-17 0 16,-1-1-16,18 18 0,-18-17 15,18 0-15,0 17 16,0-17-16,18 17 16,0-17-16,17-1 15,-18-17 1,1 18-16,-18 0 16,18-18-16,-18 17 15</inkml:trace>
  <inkml:trace contextRef="#ctx0" brushRef="#br0" timeOffset="114737.684">8414 6509 0,'17'0'16,"1"0"-16,17 0 15,-17 0-15,0 0 16,-1 0-16,1 0 16,-18 17-16,-18-34 31</inkml:trace>
  <inkml:trace contextRef="#ctx0" brushRef="#br0" timeOffset="114938.215">8484 6368 0,'0'35'15,"0"-70"-15,0 105 0,0-52 0,0 17 16,18 0-16,0 1 16,17-1-1,-17-17-15,17-1 16,-18-17-16,1 0 15,0 0-15,-18-17 16</inkml:trace>
  <inkml:trace contextRef="#ctx0" brushRef="#br0" timeOffset="115211.442">8661 6315 0,'17'17'15,"1"-17"1,0 18-16,17 0 16,-17-1-1,17 1-15,-35 0 16,17-1-16,1 1 16,-18 17-1,18-17-15,-18 17 16,0-17-16,-18-1 15,0 1-15,1-18 0,-18 35 16,-1-17-16,1 0 16</inkml:trace>
  <inkml:trace contextRef="#ctx0" brushRef="#br0" timeOffset="117746.745">7849 8961 0,'0'-18'31,"0"36"-15,0-1 15,0-34 94</inkml:trace>
  <inkml:trace contextRef="#ctx0" brushRef="#br0" timeOffset="118791.697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119098.513">9402 8625 0,'0'0'0,"17"-17"16,36-36 0,-35 35-1,17-17-15,-17 17 0,17-17 16,-17 17-16,-1 1 16,-17 34-1,18 36 1,-1-17-16,1-1 0,17 0 15,-17 0-15,17 1 0,-17-19 16,17 1-16,-17 0 0,17-1 16</inkml:trace>
  <inkml:trace contextRef="#ctx0" brushRef="#br0" timeOffset="119565.756">9084 7638 0,'0'17'16,"0"19"-16,18 34 15,-18-35-15,17 18 16,1 0-16,-18 18 0,0-18 16,18-18-16,-18 36 15,0-36-15,17-18 16,1 1-16,0-36 15,-18-17-15</inkml:trace>
  <inkml:trace contextRef="#ctx0" brushRef="#br0" timeOffset="120071.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120543.338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121684.635">9490 6121 0,'-18'0'15,"36"17"1,-1 36-1,-17 0-15,36 88 16,-36-53-16,17 107 16,1-90-16,-18 1 15,35 53-15,-17-71 16,-1 18-16,1-53 16,-18 17-1,0-52-15,18 0 16,-18-1-16,-18-34 15,18-1-15</inkml:trace>
  <inkml:trace contextRef="#ctx0" brushRef="#br0" timeOffset="122204.684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122852.9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123174.505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126011.045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126579.029">7514 5927 0,'0'0'16,"0"17"-16,18-17 31,-36 0 0,1 0-15,17-17 15</inkml:trace>
  <inkml:trace contextRef="#ctx0" brushRef="#br0" timeOffset="127286.08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127630.003">8008 4939 0,'18'0'47,"17"18"-31,-17-18-16,35 35 15,-18-18-15,-18-17 16,1 18-16,0 17 0,-18 1 16,0-19-16,0 19 15,-18-1-15,0-18 16,1 1-16,-1 17 0,1-17 16</inkml:trace>
  <inkml:trace contextRef="#ctx0" brushRef="#br0" timeOffset="128329.361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128724.912">8114 4727 0,'0'18'16,"18"52"0,-18-17-16,35 36 15,-18-19-15,1 18 16,0-35-16,-1-18 15,-17 1-15,18-19 0,-18 19 16,18-36 0,-18-18-1</inkml:trace>
  <inkml:trace contextRef="#ctx0" brushRef="#br0" timeOffset="129225.744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129976.72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138534.659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138829.944">8202 4974 0,'0'0'15,"18"0"-15,-1 0 0,36 0 16,-35 0-1,70-17-15,-53 17 16,36-18-16</inkml:trace>
  <inkml:trace contextRef="#ctx0" brushRef="#br2" timeOffset="140921.363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146369.286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154504.493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155885.462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158605.074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160034.598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163003.693">476 5486 0,'18'0'32,"35"17"-17,0-17-15,70-17 16,-52-1-16,17 18 15,88-18-15,-87 1 16,-1 17-16,0 0 0,18-18 16,105 1-16,-122 17 15,87-36-15,-105 36 16,-1 0 0</inkml:trace>
  <inkml:trace contextRef="#ctx0" brushRef="#br0" timeOffset="163799.894">7902 7161 0,'18'0'31,"17"0"-31,0 0 16,18 0-16,0-17 15,0 17-15,18 0 0,35 0 16,-71 17-16,0-17 15</inkml:trace>
  <inkml:trace contextRef="#ctx0" brushRef="#br0" timeOffset="164220.935">10107 7303 0,'35'17'15,"-70"-34"-15,106 34 0,-54 1 16,36-18-16,-18 17 15,89-17-15,-53 18 16,52-18-16,-70 18 16,17-18-16</inkml:trace>
  <inkml:trace contextRef="#ctx0" brushRef="#br0" timeOffset="165512.714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165762.377">12400 4833 0,'18'0'16,"-1"0"-16,19 0 16,-1 18-16,0-18 15,71 35-15,-53-17 16,53 17-16,-71 0 15,53 18-15,-70-35 16,17 17 0,-35-17-16,-35 17 15,0-17-15,-1-18 16,-17 17-16,1-17 0,-19 18 16,18-18-16,0 0 0</inkml:trace>
  <inkml:trace contextRef="#ctx0" brushRef="#br0" timeOffset="166513.16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167303.507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167516.074">14499 4427 0,'0'0'16,"35"0"-16,1 0 0,34 18 16,-17-18-16,18 0 15,-54 0-15,1 0 16,0 0-16,-36 0 16,0 0-1</inkml:trace>
  <inkml:trace contextRef="#ctx0" brushRef="#br0" timeOffset="167758.719">14676 4216 0,'0'17'15,"0"-34"-15,0 70 0,0 0 16,0-18-16,17 53 15,-17-53-15,0 1 16,18 16 0,-1-34-16,19 0 0,-1-1 15,0-17-15,1 0 16,-19-17-16,1 17 0,0-18 16</inkml:trace>
  <inkml:trace contextRef="#ctx0" brushRef="#br0" timeOffset="168054.003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170390.164">13547 5927 0,'17'0'16,"1"0"-16,17 0 15,-17 0-15,17 0 16,0 17 0,-35 1-16</inkml:trace>
  <inkml:trace contextRef="#ctx0" brushRef="#br0" timeOffset="170512.907">13582 6121 0,'18'17'0,"-36"-34"15,53 34-15,-17-17 0,17 0 0,18 0 16,-18 0-16,18 0 16</inkml:trace>
  <inkml:trace contextRef="#ctx0" brushRef="#br0" timeOffset="170984.585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172002.773">15011 5503 0,'17'-17'16,"1"-1"-16,0 18 16,-36 18-1,0-1 1,-35 36 0,36-17-16,-36 16 15,35-34-15,1 17 16,17-17-16,0 17 15,0-17-15,35 17 16,0-35-16,-17 18 16,35-1-16,-36 1 15,1 0-15,0-1 16,-1-17 0</inkml:trace>
  <inkml:trace contextRef="#ctx0" brushRef="#br0" timeOffset="172352.727">15187 5662 0,'0'0'0,"18"0"15,-1 0-15,36 0 16,-35 0-1,35-18-15,-18 18 16,-17 0-16,-1 0 0,-34 0 31</inkml:trace>
  <inkml:trace contextRef="#ctx0" brushRef="#br0" timeOffset="172574.317">15311 5503 0,'-18'36'15,"36"-72"-15,-36 107 0,18-53 16,0 17-16,0 0 0,35 36 16,-17-54-16,17 36 15,-17-35 1,-1-18-16,19 17 0,-19-17 15,1 0-15,0 0 0,-1-35 16</inkml:trace>
  <inkml:trace contextRef="#ctx0" brushRef="#br0" timeOffset="172858.297">15540 5450 0,'18'18'16,"17"0"0,0-1-16,18 19 15,-18-36-15,36 35 16,-36-17-16,18-1 16,-35-17-1,-18 18-15,0-1 16,-18 19-1,-17-19-15,17 1 16,-35 35 0,18-18-16,-18 18 15,35-18-15,-17 1 16</inkml:trace>
  <inkml:trace contextRef="#ctx0" brushRef="#br0" timeOffset="179504.248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180856.322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181129.047">9913 3475 0,'-18'18'16,"18"17"-1,0 0-15,18-17 16,35-1 0,-35-17-16,17 0 0,35-35 15,-34 17-15,-1-34 16,-35 34-16,0 0 15,0 1-15,-18-19 0,1 36 16,-36-35-16,18 35 16,17 0-16,-35 0 15,35 18 1,54-18 0</inkml:trace>
  <inkml:trace contextRef="#ctx0" brushRef="#br0" timeOffset="181338.993">10125 3016 0,'-18'-17'15,"36"34"-15,-36-17 16,36 88 0,-1-52-1,19 17-15,-19 0 0,36 52 16,-18-52-16,1 18 15,-19-36-15,1 0 16,-36-35 0</inkml:trace>
  <inkml:trace contextRef="#ctx0" brushRef="#br0" timeOffset="181428.749">10195 3334 0,'18'0'0,"-36"0"0</inkml:trace>
  <inkml:trace contextRef="#ctx0" brushRef="#br0" timeOffset="181623.361">10336 3351 0,'18'0'15,"-36"0"-15,54 0 0,17 0 16,-36-17-16,36-1 16,-35 18-16,17-18 15,-35 1-15,0-1 16</inkml:trace>
  <inkml:trace contextRef="#ctx0" brushRef="#br0" timeOffset="181795.738">10442 3157 0,'0'0'15,"0"71"-15,0-36 0,18 0 16,0 54-16,-1-54 16,-17-17-16,0 17 15,18-17-15,-1-18 0,1 0 16</inkml:trace>
  <inkml:trace contextRef="#ctx0" brushRef="#br0" timeOffset="182112.579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182418.894">10954 3387 0,'-18'17'0,"18"1"16,18-18 0,-1 18-16,1-18 15,17-18 1,-17 18-16,-18-18 15,-18 18 1,1 0 0,17-17-16,0 34 31,17 1-15,1 0-16,0-1 15,-1 1-15,1-18 16,0 0-16</inkml:trace>
  <inkml:trace contextRef="#ctx0" brushRef="#br0" timeOffset="182563.277">11201 3457 0,'0'0'15,"35"-17"-15,-17 17 0,-18-18 16</inkml:trace>
  <inkml:trace contextRef="#ctx0" brushRef="#br0" timeOffset="182651.513">11201 3457 0,'35'-70'31,"-106"140"1,54-34-32,70-72 15,-106 89-15,53-35 0</inkml:trace>
  <inkml:trace contextRef="#ctx0" brushRef="#br0" timeOffset="183091.683">11659 3298 0,'36'0'16,"-19"0"-16,71-17 16,-35-1-1,0 1-15,18-1 0,-1 0 16,1 1-16,-1-19 0,1 19 15,53-54-15,-72 36 16,19 0-16,-71 17 16,0 0-16</inkml:trace>
  <inkml:trace contextRef="#ctx0" brushRef="#br0" timeOffset="183285.699">12400 2910 0,'35'0'15,"-140"18"-15,175-36 0,-17 18 0,-18-17 0,36 17 16,-53 17 0,-1-17-16,1 18 0,-1 17 15,-17 1-15,0-19 16,-35 54-16,18-36 16,-1-17-16,0 17 15,18-17-15,0-1 0,0 1 16</inkml:trace>
  <inkml:trace contextRef="#ctx0" brushRef="#br0" timeOffset="183764.973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184938.731">13617 2417 0,'18'0'31,"-18"17"-16,0 1 1,-18-1-16,1 1 16,-1 0-16,0 17 0,1 0 15,17-17-15,0 17 16,0-17-16,0-1 0,17 1 16,19 17-16,-19-17 15,19 0 1,-36-1-16,35-17 15,-18 0-15</inkml:trace>
  <inkml:trace contextRef="#ctx0" brushRef="#br0" timeOffset="185137.262">13741 2593 0,'17'0'15,"19"0"1,17 0 0,-1 0-16,-34 0 15,35-18-15,-35 18 16,-36-17 0,0 17-16</inkml:trace>
  <inkml:trace contextRef="#ctx0" brushRef="#br0" timeOffset="185404.472">13864 2417 0,'0'17'16,"0"18"-16,0-17 15,-17 35-15,17-18 16,0 36 0,0-54-16,17 36 15,1-35-15,17 0 16,-17-18-16,-1 0 0,19-18 16,-19 0-1,1-17-15</inkml:trace>
  <inkml:trace contextRef="#ctx0" brushRef="#br0" timeOffset="185716.804">14058 2364 0,'18'17'16,"-1"1"0,19-18-16,-19 0 15,19 18-15,-19-18 16,1 0-16,0 0 0,-1 0 16,-17 17-16,0 1 0,0 17 15,-35 36 1,17-36-16,1 18 15,17-18-15,-18 18 16,18-35-16,-18-1 16,1-17-16</inkml:trace>
  <inkml:trace contextRef="#ctx0" brushRef="#br0" timeOffset="186161.2">13035 2558 0,'-17'17'15,"34"-17"17,1-17-32,-1-1 15,1 0-15,0-17 16,17-18-16,-35 36 0,18-19 15,-1 1 1,-17 17-16,18 18 31,17 36-31,-17-1 16,52 53 0,-34-53-16,-1 1 0,-17-1 15,17 0-15,-18 18 16</inkml:trace>
  <inkml:trace contextRef="#ctx0" brushRef="#br0" timeOffset="189247.809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189559.641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-211776.814">4498 11518 0,'0'-17'15,"-18"17"1,18 17 0,18 18-1,0 18-15,-1 71 16,-17-54-16,0 124 16,0 18-16,0-106 15,18 53-15,-18-106 16,35 35-1,-35-71-15,18 1 16,-18 0-16,17-18 0,-17-18 16,-17-17-16</inkml:trace>
  <inkml:trace contextRef="#ctx0" brushRef="#br0" timeOffset="-211497.071">4216 12312 0,'17'18'15,"1"35"1,0-1-16,17 54 16,-17-35-16,-1-18 15,36 35-15,-18-53 16,36-17-16,-36-18 15,0-18-15,1-17 0,-1 0 16,36-54-16,-36 37 16,18-37-1,-36 36-15,1 18 0,0-18 16,-18 36-16</inkml:trace>
  <inkml:trace contextRef="#ctx0" brushRef="#br0" timeOffset="-203472.609">15046 11959 0,'0'-35'16,"0"70"-16,18-70 0,-18 70 31,0 53-15,0-17-16,0-1 0,17 89 15,-17-71-15,0 89 16,0-107-16,18 54 16,0-71-1,-1 0-15,-17-36 16,0 1-16,-17-36 31</inkml:trace>
  <inkml:trace contextRef="#ctx0" brushRef="#br0" timeOffset="-203178.828">14799 12559 0,'18'53'15,"-36"-106"-15,53 141 0,-17-35 16,35 35-16,-18-35 15,18 53-15,-18-53 16,18 0 0,-17-36-16,-19 1 0,36-18 15,0-35 1,-35 0-16,35-36 16,-36 18-16,1 0 15,17-35-15,0 0 16,-17 70-16</inkml:trace>
  <inkml:trace contextRef="#ctx0" brushRef="#br3" timeOffset="-118475.259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-114543.235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-112362.187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-108320.747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-101698.01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-99495.436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-91887.507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-91352.584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-90557.972">31433 14940 0,'0'0'0,"17"0"16,1 0-1,17 18 1,-17-18-16,17 17 15,-17-17-15</inkml:trace>
  <inkml:trace contextRef="#ctx0" brushRef="#br3" timeOffset="-90436.148">31485 15081 0,'36'18'15,"-72"-36"-15,89 54 0,-17-36 0,34 0 16,-35 0-16,18 0 15</inkml:trace>
  <inkml:trace contextRef="#ctx0" brushRef="#br3" timeOffset="-89955.367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-89830.537">32314 15117 0,'0'17'31,"18"-17"-15</inkml:trace>
  <inkml:trace contextRef="#ctx0" brushRef="#br3" timeOffset="-89539.264">32491 15081 0,'-18'0'16,"18"36"-1,0-19-15,0 18 16,18-17 0,-1 0-16,19-1 15,-19-17-15,19 0 16,-1-35 0,-17 17-16,-1-17 15,-17 18-15,0-19 16,0 19-16,-17-1 0,-1 0 15,0 18-15,1 0 16,-1 0-16,0 0 0</inkml:trace>
  <inkml:trace contextRef="#ctx0" brushRef="#br3" timeOffset="-89262.025">32808 15099 0,'0'18'16,"0"-1"-16,18 18 16,-18-17-16,18 0 15,17 17-15,-17-35 16,-1 18-16,1-18 0,17 0 16,-35-18-1,18 0-15,-36-35 16,0 36-16,1-36 15,-1 35-15,-17 1 16,17 17 0,18 17-1,18-17 1</inkml:trace>
  <inkml:trace contextRef="#ctx0" brushRef="#br3" timeOffset="-88984.789">33055 15152 0,'-70'-18'16,"140"36"-16,-70-1 16,0 1-1,0 0 1,18-18 0,0 0-16,-1 0 15,1 0-15,-1 0 16,-17-18-16,18 0 0,-18 1 15,0-1-15,0 1 16,0-1 0,-18 18 15</inkml:trace>
  <inkml:trace contextRef="#ctx0" brushRef="#br3" timeOffset="-88578.41">33320 15169 0,'-35'0'16,"17"0"-16,18 36 15,0-19 1,35 1-1,-17-18-15,17 18 16,-17-18-16,17 0 16,-35-18-16,18 0 0,-18 1 15,0-1-15,-18-17 16,0 17-16,1 18 16,-1-17-16,1 17 0,-19 0 15,19 0-15,-1 0 16</inkml:trace>
  <inkml:trace contextRef="#ctx0" brushRef="#br3" timeOffset="-87811.243">33549 15117 0,'-17'0'31,"-1"17"-31,18 1 15,-18 35 1,18-36-16,0 1 0,36 17 16,-19-35-16,18 18 15,1-36 1,-19 1-16,-17-1 16,0 0-16,0-17 15,0 17-15,-17 1 16,-1 17-16,0-18 15,1 18-15</inkml:trace>
  <inkml:trace contextRef="#ctx0" brushRef="#br3" timeOffset="-87037.687">33831 15046 0,'-17'0'16,"-1"0"0</inkml:trace>
  <inkml:trace contextRef="#ctx0" brushRef="#br3" timeOffset="-86476.194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-68724.133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-68402.278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-57986.926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-57150.953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-31548.102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-21516.288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-16948.779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-11918.21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-11427.908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-9857.695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-9247.538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-9070.551">25682 14270 0,'18'18'15,"0"52"-15,-18 36 16,0 17 0,0-17-1,0 0-15,-18-71 16,18 1-16,0-1 15</inkml:trace>
  <inkml:trace contextRef="#ctx0" brushRef="#br1" timeOffset="-8786.312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-8018.771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-7873.762">26864 14834 0,'-35'-35'16,"70"70"-16,-17-17 0,35-18 16,-18 0-16,18 0 15,-18 0-15,0-18 16,-17 18-16</inkml:trace>
  <inkml:trace contextRef="#ctx0" brushRef="#br1" timeOffset="-7730.946">26952 14623 0,'0'53'16,"0"-106"-16,18 141 0,-18-53 0,18 71 15,-1-71 1,1 53-16,-18-52 16,0-1-16</inkml:trace>
  <inkml:trace contextRef="#ctx0" brushRef="#br1" timeOffset="-7471.758">27234 14887 0,'0'0'16,"36"0"-16,-19 0 0,19 0 16,-19 0-16,19 0 0,-19 0 15</inkml:trace>
  <inkml:trace contextRef="#ctx0" brushRef="#br1" timeOffset="-7083.724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-6949.868">27905 15046 0,'-18'-53'16,"53"106"-16,-52-53 0,34 18 0,-17-1 0,18 1 15,-18 0-15,18-18 0,-18 17 16</inkml:trace>
  <inkml:trace contextRef="#ctx0" brushRef="#br1" timeOffset="-6816.515">27958 14852 0,'0'35'0,"17"-35"15</inkml:trace>
  <inkml:trace contextRef="#ctx0" brushRef="#br1" timeOffset="-6595.427">28081 14940 0,'-18'18'15,"36"-36"-15,-53 36 16,35 17-16,0-17 15,0-1-15,0 1 0,17 0 16,1-1-16,0 1 16,-1 0-16,1-1 15,-18 1-15,-18-1 16,1-17 0,-1 0-16,0 0 0,-17 0 15</inkml:trace>
  <inkml:trace contextRef="#ctx0" brushRef="#br1" timeOffset="-6321.701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-5087.919">16669 10795 0,'17'0'16,"1"-18"-1,0 18-15,35 0 16,-18-17-16,18 17 15,17-18-15,1 18 0,88-35 16,-54 17-16,90-17 16,-90 0-16,-16 17 15,-1-17-15,-18-1 0,54 1 16,-107 18-16,19-1 16,-54 18-1,-17 0 1</inkml:trace>
  <inkml:trace contextRef="#ctx0" brushRef="#br1" timeOffset="-4876.114">17851 10372 0,'-36'53'16,"72"-106"-16,16 35 16,1 18-16,-17 0 15,-1 0-15,18 0 0,53 18 16,-53-18-16,17 53 15,-52-36-15,-18 19 16,0-19-16,0 18 0,-18 1 16,-17-1-16,-106 88 15,88-87 1,-18-1-16</inkml:trace>
  <inkml:trace contextRef="#ctx0" brushRef="#br1" timeOffset="9754.943">20443 5221 0,'-17'-18'16,"34"18"-1,36 0 1,0 0-16,0 0 15,0 0-15,0 18 0,53 0 16,-53-1-16,35 1 16,-53-18-1,1 0-15,-19 18 0,1-18 16,-18-18 0</inkml:trace>
  <inkml:trace contextRef="#ctx0" brushRef="#br1" timeOffset="9993.578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20107.336">29104 1693 0,'0'-17'16,"0"-1"-16,0 36 31,18-1-15,-1 19-16,19 34 15,-1-17-15,36 71 16,-36-54-16,0-17 0,53 53 15,-52-53 1,34 17-16,-35-34 16,-17-19-16,-18 1 15</inkml:trace>
  <inkml:trace contextRef="#ctx0" brushRef="#br1" timeOffset="20450.005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32388.99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60812.607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67424.838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70808.025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71723.495">16492 16986 0,'-35'0'0,"35"-17"16,35 17 0,1 0-1,34-18-15,1 18 0,17 0 0,141-35 16,-105 17-16,140 0 15,-158 18 1,-18 0-16,36 18 16,-71-18-16,-36 0 0</inkml:trace>
  <inkml:trace contextRef="#ctx0" brushRef="#br1" timeOffset="73509.205">17074 17180 0,'0'18'31,"18"17"-16,-18-17-15,18 35 16,-1-36-16,1 1 0,-18 17 16,18 1-1,-1-19-15,1 1 16,-18 0-16</inkml:trace>
  <inkml:trace contextRef="#ctx0" brushRef="#br1" timeOffset="73809.128">16845 17339 0,'0'-18'31,"0"1"-16,35-1-15,-35 0 16,36 1-16,-1-1 16,0 1-16,-17-1 15,0 0-15,-1 18 0,18-17 16,-17 17-16,0 17 16,-1 1-1,19 17-15,-19-17 16,1-1-16,17 1 0,-17-18 15</inkml:trace>
  <inkml:trace contextRef="#ctx0" brushRef="#br4" timeOffset="115106.028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117803.601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121018.476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75">10707 4410 0,'0'-18'0,"0"0"16,-18 1 0,18 34-1,0 19-15,0-19 16,18 19-16,-18-1 0,0 0 15,0 0-15,0 1 0,0 17 16,17-18-16,-17-17 16</inkml:trace>
  <inkml:trace contextRef="#ctx0" brushRef="#br0" timeOffset="10639.309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01">11130 5080 0,'0'0'15,"-17"0"-15,34 0 16,1 0 0,-1 0-1,54 0-15,17 0 16,-53-18-16,1 18 16,52-17-1,-53-1-15,-17 18 0,-18-18 16</inkml:trace>
  <inkml:trace contextRef="#ctx0" brushRef="#br0" timeOffset="11356.265">11501 4904 0,'-18'17'15,"-17"19"1,17-1-16,-17 18 15,17-18-15,-17 0 16,0 18-16,-1 0 16,36-18-16,0-17 15,0 0-15,18-18 16,-18-18-16,0 0 16</inkml:trace>
  <inkml:trace contextRef="#ctx0" brushRef="#br0" timeOffset="11529.223">11165 4780 0,'0'0'0,"18"18"0,-18 17 16,35 36-16,-17-18 16,53 17-16,-54-35 15,54 36-15,-36-36 16,18 36-16,-35-54 15</inkml:trace>
  <inkml:trace contextRef="#ctx0" brushRef="#br0" timeOffset="22572.973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4">3457 9966 0,'-17'18'16,"-1"-36"-1,0-17 1,18-1-16,0-16 0,0-19 16,0 36-1,0 17-15,36-17 16,-1 35-16,0-18 15,0 18-15,1 18 16,-19-18-16,1 0 16,0 0-1</inkml:trace>
  <inkml:trace contextRef="#ctx0" brushRef="#br0" timeOffset="23207.159">4092 9490 0,'0'0'0,"18"0"15,0 0 1,17 0-16,0 0 0,36 0 16,-36-18-16,0 18 15</inkml:trace>
  <inkml:trace contextRef="#ctx0" brushRef="#br0" timeOffset="23334.247">4251 9701 0,'0'0'16,"35"0"-16,1 0 0,-1-17 16,-18 17-16,1-18 0,0 18 15,-1 0-15</inkml:trace>
  <inkml:trace contextRef="#ctx0" brushRef="#br0" timeOffset="25642.054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7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12">2805 6174 0,'0'0'16,"0"-18"-16,17 0 0,36-35 15,-18 18 1,18-18-16,-17 18 16,-1 17-16,-17 1 0,-1-1 15,18 0-15,-17 18 16,0 18-16,-1 17 15,1 1-15,0-19 16,17 36 0,-17-35-16,34-1 15,-34-17-15</inkml:trace>
  <inkml:trace contextRef="#ctx0" brushRef="#br0" timeOffset="33928.788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2">6121 8767 0,'-18'0'16,"0"35"-16,-17 53 15,18-17-15,-19 87 16,19-52-16,17 0 16,0-18-16,17 71 15,1-89-15,35 36 16,-18-70-16,-17-1 15,-1-17-15,1-18 0,0 17 16</inkml:trace>
  <inkml:trace contextRef="#ctx0" brushRef="#br0" timeOffset="34991.06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9">7303 9719 0,'0'0'16,"17"18"-16,-17-1 0,0-34 31,-17-36-31,17 35 16,-18-17-16,18 0 16,0 17-16,0 0 0,18-17 15,-1 35-15,1 0 16,-1 0-16,19 18 15,-19-18-15,1 17 16</inkml:trace>
  <inkml:trace contextRef="#ctx0" brushRef="#br0" timeOffset="35769.869">7779 8961 0,'0'0'16,"-18"-18"-16,36 18 16,17-18-1,0 18-15,36 0 16,-36 0-16,18 0 16,-18 0-16,-17 0 15,-18 18-15,-18 0 16,1-18-16</inkml:trace>
  <inkml:trace contextRef="#ctx0" brushRef="#br0" timeOffset="36036.59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01">8590 9278 0,'0'-18'0,"-17"1"16,-1 17-16,0 0 16,1 0-16,-19 53 15,19-18-15,17 0 16,0 1-16,0 16 15,17-16-15,1-1 0,35 36 16,-18-54-16,53 18 16,-52-35-16,52 0 15,-53-17-15,18-1 16,-35 18-16</inkml:trace>
  <inkml:trace contextRef="#ctx0" brushRef="#br0" timeOffset="39563.404">9119 8837 0,'-35'0'0,"17"18"16,-35 17-16,36-17 15,-18-1-15,17 19 16,0-19-16,1 1 0,-1 35 16,18-36-16,0 1 15,18 0-15,-1-1 0,54 19 16,-36-19-16,36 1 15,-54 0 1,19-1-16,-19-17 16</inkml:trace>
  <inkml:trace contextRef="#ctx0" brushRef="#br0" timeOffset="39768.449">9243 9031 0,'17'0'15,"19"0"1,17 18-16,-18-36 16,18 18-16,-36-18 15,19 18-15,-19 0 16</inkml:trace>
  <inkml:trace contextRef="#ctx0" brushRef="#br0" timeOffset="39997.056">9402 8837 0,'0'35'16,"-18"1"-16,18 17 15,0-18-15,-18 0 16,36 36-16,-18-54 16,18 1-16,-18 0 15,35 17-15,-18-35 16,1 0-16,0 0 16,17-18-1</inkml:trace>
  <inkml:trace contextRef="#ctx0" brushRef="#br0" timeOffset="40174.526">9631 9049 0,'17'0'16,"1"0"-16,17 17 15,1-17-15,17 0 16,-36-17-16,1 17 15,0 0-15,-1-18 16</inkml:trace>
  <inkml:trace contextRef="#ctx0" brushRef="#br0" timeOffset="40440.415">10054 8890 0,'0'0'16,"0"35"-16,0 1 0,0-19 0,18 36 15,-18-35-15,17 17 16,-17-17-16,18-1 16</inkml:trace>
  <inkml:trace contextRef="#ctx0" brushRef="#br0" timeOffset="40746.497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05">10777 9525 0,'0'0'16,"-35"71"-16,17-36 0,-34 18 15,16-18-15,-17 0 16,36-17-16</inkml:trace>
  <inkml:trace contextRef="#ctx0" brushRef="#br0" timeOffset="41419.794">11183 9402 0,'-18'0'15,"36"0"-15,-18 17 0,35 36 16,18-18 0,-17 1-16,52 34 15,-53-35-15,53 18 16,-70-17-16,17-19 15,-17 1-15,-1-18 0,1 0 16</inkml:trace>
  <inkml:trace contextRef="#ctx0" brushRef="#br0" timeOffset="41592.747">11571 9454 0,'-53'71'15,"106"-142"-15,-141 195 0,35-89 16,18 0-16,-18 18 0,-18 0 16,36-17-1,17-19-15,1 1 16</inkml:trace>
  <inkml:trace contextRef="#ctx0" brushRef="#br0" timeOffset="41965.092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96">12400 8961 0,'-17'35'16,"17"-18"-16,0 19 0,0 34 16,0-34-16,0 17 15,17-18 1,-17-18-16,35 1 0,1-18 16,-1 0-16,18 0 15,-35-18-15</inkml:trace>
  <inkml:trace contextRef="#ctx0" brushRef="#br0" timeOffset="42715.586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4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95">13741 9349 0,'0'0'16,"53"0"-16,-18 0 0,53-18 15,-70 0-15,35 1 16,-53-1 0</inkml:trace>
  <inkml:trace contextRef="#ctx0" brushRef="#br0" timeOffset="43594.595">13899 9155 0,'0'88'16,"0"-176"-16,0 211 0,0-35 16,18-70-16,-18 17 15,18 18 1,-18-35-16</inkml:trace>
  <inkml:trace contextRef="#ctx0" brushRef="#br0" timeOffset="44229.094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6">15522 9613 0,'-17'0'16,"-1"0"-16,0-17 15,1-1-15,17-35 16,0 35-16,0-17 16,17-18-16,1 36 15,0-1-15,-18 0 0,17 18 16,1-17-16,0 17 0,-1 0 15,-17 17 1,18-17-16,-1 18 16,1-18-1</inkml:trace>
  <inkml:trace contextRef="#ctx0" brushRef="#br0" timeOffset="45206.598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04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87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5">25065 7514 0,'0'0'0,"18"0"0,17 0 16,0 0-16,71 0 16,-53 0-16,70 0 15,-87-17-15,34 17 16,-70-18-16,18 18 15,-18-18-15,-36 1 16,1-1-16</inkml:trace>
  <inkml:trace contextRef="#ctx0" brushRef="#br0" timeOffset="160946.895">25382 7549 0,'0'89'15,"0"-178"-15,0 231 0,18-54 16,-18-35-16,0 53 15,18-54-15,-18-16 0,0 52 16,-18-53-16,18 18 16</inkml:trace>
  <inkml:trace contextRef="#ctx0" brushRef="#br0" timeOffset="161429.679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-137710.988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-136843.181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-135908.106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-135109.5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-134023.644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-124619.828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7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8">653 8784 0,'0'18'15,"17"-18"1,36 0-1,-18 0-15,18 0 16,-17-18-16,17 18 0,0 0 16,-1 0-16,-16 0 0,52 0 15,-53 0-15,-17 0 16,17 0-16,18 0 16,-18-17-16</inkml:trace>
  <inkml:trace contextRef="#ctx0" brushRef="#br0" timeOffset="7957.882">670 10989 0,'-17'0'15,"34"0"-15,-17 0 16,71 18 0,-18-18-16,53 0 15,-53 0-15,70 17 16,-70-17-16,53 18 15</inkml:trace>
  <inkml:trace contextRef="#ctx0" brushRef="#br0" timeOffset="9525.316">617 6156 0,'18'0'47,"35"18"-31,0-18-16,70 17 15,-52 1 1,-1-18-16,19 18 0,-1-18 15,18 0-15,-1 0 0,1 0 16,0 0-16,141 0 16,-141 0-16,0 0 15,-36 0-15,19 0 0,-37 0 16,-16 0-16,-1 17 16</inkml:trace>
  <inkml:trace contextRef="#ctx0" brushRef="#br0" timeOffset="12101.363">476 13123 0,'0'18'16,"18"-18"15,35 0-15,-36 0-16,36 0 0,36 0 15,-19 0-15,71-18 16,-70 18-16,17 0 16,0-17-16,0 17 15,1 0-15,-1 17 0,88 1 16,-105-18-16,70 35 15,-88-17-15,17 17 16,-52 0-16</inkml:trace>
  <inkml:trace contextRef="#ctx0" brushRef="#br0" timeOffset="14491.34">3228 13282 0,'-18'0'31,"18"-18"-15,-17 18-1,34 18 17,36-18-32,-18 18 15,54-18 1,-36 0-16,52 17 15,-69-17-15,52 18 16,-70-18-16,17 35 16,-18-35-16,-17 18 15</inkml:trace>
  <inkml:trace contextRef="#ctx0" brushRef="#br0" timeOffset="16344.44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4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04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8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1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1">17974 4921 0,'18'-17'0,"-36"34"0,18-17 16,-35 18-1,17 17 1,-52 0-16,52 1 15,0-19-15,1 1 0,17 17 16,0-17-16,0 0 16,70 17-1,-17-18 1,-18 1-16,-17 0 0,17-1 16,-17 19-1</inkml:trace>
  <inkml:trace contextRef="#ctx0" brushRef="#br0" timeOffset="114265.26">18168 5080 0,'18'0'15,"17"0"1,0 0-16,1 0 16,-1 0-16,-18 0 15,1 0-15,0 0 0,-18-18 16,17 18-16</inkml:trace>
  <inkml:trace contextRef="#ctx0" brushRef="#br0" timeOffset="114493.365">18309 4939 0,'-17'0'0,"17"18"16,0-1-16,-18 36 16,18 18-1,0-54-15,35 36 16,-35-35-16,35 17 15,-17-17-15,17-18 16,-17 0-16,17 0 16,1-18-16,-36 0 15</inkml:trace>
  <inkml:trace contextRef="#ctx0" brushRef="#br0" timeOffset="114838.496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7">19121 5592 0,'17'-18'16,"36"0"-16,-18 18 15,54-17 1,-54 17-16,35 0 16,-17 0-16</inkml:trace>
  <inkml:trace contextRef="#ctx0" brushRef="#br0" timeOffset="116523.363">19350 5768 0,'0'0'15,"18"-18"-15,-1 18 0,18-17 16,-17 17-16,17-18 0</inkml:trace>
  <inkml:trace contextRef="#ctx0" brushRef="#br0" timeOffset="116780.489">19950 5521 0,'17'0'16,"19"0"-16,34-18 16,-17 18-16,35-35 15,-35 35-15,-35-18 16,35 18 0,-36-17-16</inkml:trace>
  <inkml:trace contextRef="#ctx0" brushRef="#br0" timeOffset="116990.192">20144 5168 0,'0'53'16,"0"-18"-16,0 54 15,0-36-15,17 52 16,-17-52-16,18 53 15,0-53-15,17 18 16,-18-36-16,19 18 16,-1-53-16</inkml:trace>
  <inkml:trace contextRef="#ctx0" brushRef="#br0" timeOffset="117334.376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9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7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7">21996 5009 0,'-18'36'0,"36"-72"16,-54 107-16,19-18 0,-1 88 15,18-70-15,0 17 0,18-18 16,-1 1-16,1-1 16,0 1-16,17-18 0,0-18 15,1 0-15,16-17 0,37 0 16,-36-18-16</inkml:trace>
  <inkml:trace contextRef="#ctx0" brushRef="#br0" timeOffset="120199.911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1">23283 5680 0,'-17'0'0,"17"35"16,0-17-16,0 17 16,17-17-16,19-1 15,-19 1-15,19-18 16,-1 0-16,0 0 16,-17-18-16,-1 1 15,-17-1 1</inkml:trace>
  <inkml:trace contextRef="#ctx0" brushRef="#br0" timeOffset="121155.056">23742 5045 0,'-18'0'0,"36"0"31,0 0-15,-1 0-16,1 0 16,0 0-16,-1 0 0,36 0 15,-35 0-15,17 0 16,-17 0-16,-18-18 16</inkml:trace>
  <inkml:trace contextRef="#ctx0" brushRef="#br0" timeOffset="121345.25">23724 5115 0,'0'0'0,"0"36"0,18 69 16,0-69-16,-1 70 16,1-54-16,0 37 15,-1-54-15,1 0 16,-1-17-1,1-1-15,0-17 0,-1 18 16,1-18-16</inkml:trace>
  <inkml:trace contextRef="#ctx0" brushRef="#br0" timeOffset="121695.316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4">24818 4974 0,'0'0'16,"-18"0"-16,-17 18 15,0-1-15,17 1 0,-52 35 16,52-18 0,18 18-16,0-35 15,0 17-15,18-17 0,34 17 16,-34-35-16,0 18 15,17-18-15,-17 0 0,17 0 16,-17 0 0</inkml:trace>
  <inkml:trace contextRef="#ctx0" brushRef="#br0" timeOffset="122184.17">24941 5115 0,'18'18'15,"0"0"-15,35-18 16,-36 17-16,19-17 16,-19 0-16,1 0 0,-1 0 0,19-17 15,-36-1-15</inkml:trace>
  <inkml:trace contextRef="#ctx0" brushRef="#br0" timeOffset="123674.235">25083 4957 0,'-18'0'16,"18"52"-1,0-34-15,-18 53 16,18-36-16,0 0 16,0 0-16,18 18 15,-18-35-15,35 17 16,-17-35-16,-1 0 0,19-17 16,-19 17-16,19-36 15</inkml:trace>
  <inkml:trace contextRef="#ctx0" brushRef="#br0" timeOffset="123880.983">25365 5133 0,'17'0'15,"-34"0"-15,52 18 0,-17-18 16,35 0 0,-36 0-16,1 0 0,-1 0 15</inkml:trace>
  <inkml:trace contextRef="#ctx0" brushRef="#br0" timeOffset="124164.236">25665 5045 0,'17'35'16,"-17"-17"-16,0 17 16,18 0-16,-18 0 15,18-17-15,-18 0 16,0-1-16,17 1 16</inkml:trace>
  <inkml:trace contextRef="#ctx0" brushRef="#br0" timeOffset="124448.536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5">26370 5609 0,'0'18'31,"0"-1"-31,-17 19 16,17-19-16,-36 19 16,19-19-16,-1 19 15,0-19-15,1-17 0,17 18 16</inkml:trace>
  <inkml:trace contextRef="#ctx0" brushRef="#br0" timeOffset="125905.264">26635 5433 0,'0'17'16,"17"1"-1,54 35 1,-36-18-16,53 1 16,-52-19-16,52 18 15,-53-17-15,-17 0 0,17-1 16,-35 1-16</inkml:trace>
  <inkml:trace contextRef="#ctx0" brushRef="#br0" timeOffset="126156.163">26970 5309 0,'-18'36'15,"36"-72"-15,-53 89 0,-1 18 16,19-18-16,-36 35 16,35-53-16,-17 36 15,17-36-15,1-17 16,17 17-16,17-35 16</inkml:trace>
  <inkml:trace contextRef="#ctx0" brushRef="#br0" timeOffset="126834.006">27464 4939 0,'-18'0'16,"0"18"-1,1-1-15,-18 1 16,17-1 0,0 36-16,1-35 15,17 0-15,0 35 16,0-36-16,35 36 16,-17-53-16,-18 18 15,35-1-15,-18-17 0,19 18 16,-19-18-16,1 0 15,0 0-15</inkml:trace>
  <inkml:trace contextRef="#ctx0" brushRef="#br0" timeOffset="127177.938">27623 5098 0,'17'-18'31,"18"18"-15,-17 0-16,17 0 15,1 0-15,-1-18 16,-17 18 0</inkml:trace>
  <inkml:trace contextRef="#ctx0" brushRef="#br0" timeOffset="128771.772">27693 4921 0,'0'18'32,"0"17"-17,0-17-15,-18 52 16,18-34-16,0-1 15,18 18 1,35 17-16,-18-52 16,18 0-1,-35-36 1,-1 0-16</inkml:trace>
  <inkml:trace contextRef="#ctx0" brushRef="#br0" timeOffset="129074.411">27975 5027 0,'18'0'15,"17"18"1,0 17-1,1-35-15,-1 35 16,0-17-16,-17-18 16,0 18-16,-18-1 0,17-17 0,-34 35 15,-19-17 1,1 17 0,17-35-16,-17 18 15,17 0-15,18-1 16,36-17-1</inkml:trace>
  <inkml:trace contextRef="#ctx0" brushRef="#br0" timeOffset="129658.829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1">29228 5398 0,'17'0'16,"19"-18"-1,-19 18-15,36 0 16,-35 0-16,17 0 16,-17 0-16,17 0 15,-17 0-15,-18-18 16</inkml:trace>
  <inkml:trace contextRef="#ctx0" brushRef="#br0" timeOffset="130558.857">29404 5292 0,'0'88'15,"0"-176"-15,0 229 16,0-106-16,0 0 0,18 36 16,-1-53-16,-17-1 15,0 1-15</inkml:trace>
  <inkml:trace contextRef="#ctx0" brushRef="#br0" timeOffset="131115.511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">30603 5592 0,'0'0'0,"-17"0"0,-18 0 16,17 0-1,0 35-15,18-18 16,18 1-16,0 0 16,34-1-16,-16-17 15,-1 0-15,-17 0 16,17 0-16,-17 0 0,-1-17 15,19-1-15,-36 0 16</inkml:trace>
  <inkml:trace contextRef="#ctx0" brushRef="#br0" timeOffset="131559.6">30974 4992 0,'53'17'16,"-106"-34"-16,159 52 0,-36 53 15,-34-35-15,-1 71 16,-18-54-16,-17-17 0,-17 71 16,-1-71-16,-17-18 15,0 0-15,-1 0 0,-17-17 16</inkml:trace>
  <inkml:trace contextRef="#ctx0" brushRef="#br0" timeOffset="131995.064">29951 5556 0,'0'18'31,"0"17"-15,0-17-16,17-1 15,19 1-15,-19-18 0,36 18 16,-17-18 0,-19-18-16,19 18 0,-19 0 15</inkml:trace>
  <inkml:trace contextRef="#ctx0" brushRef="#br0" timeOffset="144847.026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69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86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84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">18168 7708 0,'53'18'16,"-18"-18"-16,18 17 15,-18-17 1,1 0-16,-19 0 15,1 18-15</inkml:trace>
  <inkml:trace contextRef="#ctx0" brushRef="#br0" timeOffset="163571.105">18256 7902 0,'0'0'15,"71"0"-15,-36 0 0,18-17 16,-18 17-16,-17-18 15</inkml:trace>
  <inkml:trace contextRef="#ctx0" brushRef="#br0" timeOffset="164504.999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81">20038 7020 0,'0'0'16,"0"-17"-16,0-1 0,-18 18 16,1 35-1,-19 18 1,36 0-16,-17 18 0,17-1 16,-18 1-16,18 88 15,0-89-15,35 54 16,-17-72-16,17 37 15,-17-54-15,17 0 16,-17-17-16,-1-18 16</inkml:trace>
  <inkml:trace contextRef="#ctx0" brushRef="#br0" timeOffset="165646.532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807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8">21802 7197 0,'0'0'16,"17"0"-1,36-18-15,0 18 16,0-18-16,0 18 16,-18 0-16,18-17 0,-18 17 15,1 0-15,-19 0 0,-34 0 16,-1 0-1</inkml:trace>
  <inkml:trace contextRef="#ctx0" brushRef="#br0" timeOffset="166785.353">21855 7214 0,'35'53'15,"-70"-106"-15,70 142 0,-17-1 0,-1-35 16,1 0-1,-18-18-15,17 18 0,19 35 16,-19-53-16,19 0 0,-19-17 16,19 0-16,16-1 15,-34 1-15,17-18 0,-17 0 16,0 0-16,17-18 16,-17 1-16</inkml:trace>
  <inkml:trace contextRef="#ctx0" brushRef="#br0" timeOffset="168124.963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56">23566 6967 0,'0'0'16,"-18"18"-16,0-18 15,1 18-15,-19-1 0,-17 1 16,36 0 0,-1-1-16,-17 18 15,35-17-15,18 35 16,-1-35-16,18 35 16,1-36-16,17 1 15,-18-18-15,0 18 16,-17-18-16,-1 0 15</inkml:trace>
  <inkml:trace contextRef="#ctx0" brushRef="#br0" timeOffset="168652.889">23724 7144 0,'18'0'15,"17"17"1,-17-17-16,35 0 16,-18 0-16,-17 0 15,-1 0-15,1 0 16,0 0-16,-18-17 16</inkml:trace>
  <inkml:trace contextRef="#ctx0" brushRef="#br0" timeOffset="168881.275">23901 6985 0,'0'0'16,"-18"53"0,18-18-16,-18 0 0,18 1 15,0 17-15,0-18 0,0 0 16,0 1-16,18-19 15,0 1-15,-1-1 0,1 1 16,0-18-16,35 0 16,-36-18-16,18 1 15,-35-1-15</inkml:trace>
  <inkml:trace contextRef="#ctx0" brushRef="#br0" timeOffset="169103.23">24201 7197 0,'0'0'15,"35"0"-15,-18 0 0,19 17 16,17-17-1,-36-17-15,1 17 0,0 0 16,-1 0-16,-17-18 16</inkml:trace>
  <inkml:trace contextRef="#ctx0" brushRef="#br0" timeOffset="169634.237">24642 7038 0,'0'-18'16,"0"36"0,0 0-1,0-1-15,0 18 0,0-17 16,0 17-16,0-17 15,0 53-15,0-54 16,0 1-16,0 0 0,17-18 31,-17-18-31</inkml:trace>
  <inkml:trace contextRef="#ctx0" brushRef="#br0" timeOffset="169937.463">24783 6932 0,'17'18'0,"-17"-1"16,36 19-16,-19-19 15,36 19 1,-35-19-16,35 18 15,-18-17-15,0 0 16,-17-1-16,0 1 16,-18 0-16,-18-1 15,-17 19 1,-1-19-16,19 1 16,-1 0-16,18-1 15,0 1-15,0-1 0</inkml:trace>
  <inkml:trace contextRef="#ctx0" brushRef="#br0" timeOffset="170712.151">25453 7585 0,'18'17'15,"-18"1"1,0 0-16,-36 35 16,19-36-16,-1 1 15,0-1-15,1 1 0,-19 17 16,19-35-16,-18 18 15,-1-18-15</inkml:trace>
  <inkml:trace contextRef="#ctx0" brushRef="#br0" timeOffset="171188.81">25859 7514 0,'17'0'15,"54"35"1,-36-17-16,71 17 16,-53-17-16,35 35 15,-53-53-15,-17 18 0,17-1 16</inkml:trace>
  <inkml:trace contextRef="#ctx0" brushRef="#br0" timeOffset="171356.333">26264 7461 0,'0'0'0,"-53"71"15,36-36-15,-19 18 16,-34 18-16,52-54 15,-17 36 1,35-35-16</inkml:trace>
  <inkml:trace contextRef="#ctx0" brushRef="#br0" timeOffset="171607.135">26758 6897 0,'-17'0'15,"34"0"-15,-52 17 16,17 19-16,1-1 16,-1-17-1,18 17-15,0 18 0,18-18 16,17 18-16,-17-35 15,34 17-15,-34-35 16,35 18 0,-35-18-16</inkml:trace>
  <inkml:trace contextRef="#ctx0" brushRef="#br0" timeOffset="171769.568">26988 7038 0,'0'0'16,"17"0"-16,1 0 0,17 0 16,-17 0-16,-1 18 15,1-18-15,0 0 16,-18-18-16</inkml:trace>
  <inkml:trace contextRef="#ctx0" brushRef="#br0" timeOffset="171946.538">27040 6932 0,'-17'71'0,"34"-142"0,-34 177 16,17-88-16,17 34 16,1-34-16,17 0 15,-17-1-15,0-17 0,-1 18 0,19-18 16,-19-18-16,1 1 0</inkml:trace>
  <inkml:trace contextRef="#ctx0" brushRef="#br0" timeOffset="172263.009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1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6">28769 7655 0,'-18'0'0,"36"0"0,-18 0 16,53-17 0,-18 17-16,71-18 15,-71 0 1,18 18-16,-17 0 0,-1 0 16,-35-17-1</inkml:trace>
  <inkml:trace contextRef="#ctx0" brushRef="#br0" timeOffset="173693.627">28963 7567 0,'0'0'16,"18"53"-16,-1-18 0,19 18 16,-19-18-16,1 1 15,0-19-15,-18 19 16</inkml:trace>
  <inkml:trace contextRef="#ctx0" brushRef="#br0" timeOffset="174258.943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1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8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01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5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59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4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7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5">9049 14041 0,'-18'-18'0,"18"36"31,18 34-15,-1 1-16,19 89 15,-19-72-15,1 18 16,17 53-16,-17-70 16,0-18-16,17 17 15,-18-52-15,1 0 16,-18-36-16,0-17 15</inkml:trace>
  <inkml:trace contextRef="#ctx0" brushRef="#br0" timeOffset="191359.7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5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">9772 15716 0,'18'-35'0,"-36"70"0,36-105 15,-36 34-15,0 19 16,1-1 0,-1 18-16,0 0 15,1 53-15,17-18 16,0 1-16,0-1 0,0 18 15,17-18-15,1 0 0,17 36 16,1-53-16,-19 34 16,1-52-1,0 18-15,-36-18 16</inkml:trace>
  <inkml:trace contextRef="#ctx0" brushRef="#br0" timeOffset="192399.768">9684 15857 0,'70'0'0,"-140"0"0,176 0 15,-36-17 1,-52 17-16,17-18 16</inkml:trace>
  <inkml:trace contextRef="#ctx0" brushRef="#br0" timeOffset="204773.937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1">17374 10178 0,'0'0'16,"71"-18"-16,-36 18 0,53-18 16,-52 18-1,34-17-15</inkml:trace>
  <inkml:trace contextRef="#ctx0" brushRef="#br0" timeOffset="205348.205">18098 9507 0,'35'0'16,"-18"0"-1,19 0-15,-19 0 16,36-17-16,-35 17 15,0 0-15,-18 17 16</inkml:trace>
  <inkml:trace contextRef="#ctx0" brushRef="#br0" timeOffset="205463.485">18292 9701 0,'0'0'15,"35"-17"-15,-18-1 0,1 18 16</inkml:trace>
  <inkml:trace contextRef="#ctx0" brushRef="#br0" timeOffset="207805.015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7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5">20091 8872 0,'-53'18'0,"106"-36"0,-141 71 16,35 71-16,35-54 15,0 124 1,1-105-16,17 16 0,35 72 15,0-107-15,18 71 16,0-88-16,0 18 16,-35-53-16,-1 17 15</inkml:trace>
  <inkml:trace contextRef="#ctx0" brushRef="#br0" timeOffset="209527.92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5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88">21837 9172 0,'0'0'16,"18"0"-16,35-17 16,-18 17-16,53-18 15,-53 18-15,36-18 16,-54 18-16,1 0 16,0 0-1</inkml:trace>
  <inkml:trace contextRef="#ctx0" brushRef="#br0" timeOffset="210485.056">21872 9260 0,'0'106'15,"0"-212"-15,0 265 0,0-106 16,0 53-16,0-53 16,36 17-16,-19-34 15,1-19-15,-1 1 0,1 0 16,17-18-16,-17 17 15,17-17-15,18 0 16,-18 0-16,18 18 16,-17-18-16</inkml:trace>
  <inkml:trace contextRef="#ctx0" brushRef="#br0" timeOffset="211086.398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">23301 9049 0,'-53'35'15,"35"-17"-15,1-1 0,-18 19 16,35-1-16,-18 18 16,36-36-16,17 36 15,0-35-15,18 17 16,-18-35-16,18 18 15,-18-18-15</inkml:trace>
  <inkml:trace contextRef="#ctx0" brushRef="#br0" timeOffset="211502.767">23460 9243 0,'35'-18'15,"-17"18"-15,17 0 16,-17 0-16,17-17 16,-18 17-16,1 0 0,-18-18 15</inkml:trace>
  <inkml:trace contextRef="#ctx0" brushRef="#br0" timeOffset="211642.675">23566 9155 0,'0'0'16,"0"53"-16,17-36 0,-17 36 16,18-35-16,-18-1 15,35 36-15,-17-53 16,-1 18-16</inkml:trace>
  <inkml:trace contextRef="#ctx0" brushRef="#br0" timeOffset="211809.113">23848 9225 0,'35'-17'15,"0"17"1,-17 0-16,35-18 16,-35 18-16,-1 0 15,-17-18 1</inkml:trace>
  <inkml:trace contextRef="#ctx0" brushRef="#br0" timeOffset="211946.478">24059 9155 0,'0'0'0,"0"17"16,18 36-16,-18-35 16,18 17-16,-18 0 15,17-35-15,1 18 16,17-18-16</inkml:trace>
  <inkml:trace contextRef="#ctx0" brushRef="#br0" timeOffset="212264.339">24289 8996 0,'17'0'15,"1"0"-15,0 35 16,17-35-16,-17 18 16,35-1-1,-36 1-15,18 0 16,-17-1-16,-18 19 15,-18-1-15,1-17 16,-1 17-16,1 0 0,-19 0 16,19-17-16,17 17 15,-18-35-15,18 18 16</inkml:trace>
  <inkml:trace contextRef="#ctx0" brushRef="#br0" timeOffset="212704.683">24871 9772 0,'-18'35'16,"1"1"0,-19-19-16,1 18 0,17 1 15,-17-19-15,17 1 0,1 17 16,-1-17-16,18 0 15,18-18-15</inkml:trace>
  <inkml:trace contextRef="#ctx0" brushRef="#br0" timeOffset="212910.23">25294 9543 0,'0'0'16,"0"53"-16,18-1 0,17-16 16,0-1-16,1 0 0,17 1 15,52 17-15,-69-36 16,34 18 0,-52-17-16</inkml:trace>
  <inkml:trace contextRef="#ctx0" brushRef="#br0" timeOffset="213078.177">25594 9666 0,'0'0'0,"-71"53"0,19-18 16,-37 36-16,54-36 15,0-17-15,17-1 0,1 1 16</inkml:trace>
  <inkml:trace contextRef="#ctx0" brushRef="#br0" timeOffset="213331.851">26123 9013 0,'-17'0'0,"-1"0"16,-35 36-1,35-19-15,18 19 0,-17 17 16,17-18-16,0 18 16,17-36-16,19 36 15,-19-35-15,19 17 16,-19-35-16,1 18 15,-1-18 1</inkml:trace>
  <inkml:trace contextRef="#ctx0" brushRef="#br0" timeOffset="213482.619">26229 9243 0,'0'0'16,"35"0"-16,-17 0 0,0 0 15,17 0-15,-17 0 16,-1 0-16,-17-18 16</inkml:trace>
  <inkml:trace contextRef="#ctx0" brushRef="#br0" timeOffset="213644.418">26317 9190 0,'0'0'0,"-17"88"16,17-70-16,0 35 16,0-36-16,35 19 15,-17-36-15,-1 0 0,1 0 16,-1-18-16</inkml:trace>
  <inkml:trace contextRef="#ctx0" brushRef="#br0" timeOffset="213899.071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-214605.861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-214039.674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-213850.733">27905 9772 0,'0'0'16,"70"0"-16,-17 0 0,18-18 16,-36 1-1,18-1-15,-35 0 16,-18 1-16,0-1 16</inkml:trace>
  <inkml:trace contextRef="#ctx0" brushRef="#br0" timeOffset="-213705.848">28116 9666 0,'0'0'15,"-17"106"-15,-1-53 0,18 0 0,0 17 16,0-52-16,18 17 16,-1-17-1</inkml:trace>
  <inkml:trace contextRef="#ctx0" brushRef="#br0" timeOffset="-212944.631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-212654.314">29704 9825 0,'0'0'0,"0"-18"15,-18-17-15,1 17 16,-1 36 0,18 35-1,0-18-15,0 0 0,0 1 16,35 52 0,-17-53-16,0 18 15,-1-18-15,1 1 16,-36-19-16,1-17 15,-1 0-15,0-17 0,-17-1 16</inkml:trace>
  <inkml:trace contextRef="#ctx0" brushRef="#br0" timeOffset="-212566.762">29580 10107 0,'18'0'0,"17"-18"16,-88 36-16,159-36 16,-53 1-16,18 17 15,-36 0-15,18 0 16</inkml:trace>
  <inkml:trace contextRef="#ctx0" brushRef="#br0" timeOffset="-212098.624">30110 8943 0,'0'0'0,"17"0"15,-17 18-15,36 17 0,-19 18 16,36 17-16,35 89 15,-17-53-15,-18-18 16,-18 0-16,36 106 16,-54-123-16,-17 88 15,-17-89-15,-54 54 16,18-71-16,0-18 16</inkml:trace>
  <inkml:trace contextRef="#ctx0" brushRef="#br0" timeOffset="-209534.264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-209207.396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-208994.933">18292 11642 0,'0'0'15,"52"0"-15,-16 0 0,17-18 16,-36 18 0,1 0-16,-18 18 15,-18-18-15</inkml:trace>
  <inkml:trace contextRef="#ctx0" brushRef="#br0" timeOffset="-208890.748">18274 11889 0,'35'0'15,"-70"0"-15,88 0 0,0-18 16,-18 0-16,0 1 16</inkml:trace>
  <inkml:trace contextRef="#ctx0" brushRef="#br0" timeOffset="-207777.718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-207244.573">20638 10918 0,'-36'18'16,"72"-36"-16,-107 71 0,53 18 0,-35 88 15,36-71-15,-1 18 0,18 0 16,0 105-1,18-123-15,17 71 16,0-106-16,1 0 0,-1-18 16,0-17-16,0 0 15,1-18-15,-1 0 0</inkml:trace>
  <inkml:trace contextRef="#ctx0" brushRef="#br0" timeOffset="-206793.554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-206505.287">21890 11942 0,'0'52'0,"0"-104"0,18 122 15,-1-17-15,18-35 16,18-18-16,-35 0 16,17 0-16,-17-18 0,0 0 15,-18 1-15,0-1 0,-18-35 16,-17 36-1,-18-1-15,17 0 16,1 18-16,18 0 0,-19 0 16,-17 0-1</inkml:trace>
  <inkml:trace contextRef="#ctx0" brushRef="#br0" timeOffset="-206103.607">22419 11201 0,'18'0'16,"-1"17"-16,54-34 16,-18 17-16,53-18 15,-53 0-15,-1 1 16,-34 17-16</inkml:trace>
  <inkml:trace contextRef="#ctx0" brushRef="#br0" timeOffset="-205891.732">22507 11307 0,'0'0'16,"36"105"-16,-19-52 0,1 71 15,-18-54 1,17 36-16,1-53 16,0 18-1,-1-36-15,1 0 0,0-17 16,17-1-16,0-17 0,-17 0 15,17 0-15,0 0 0,18 0 16,-35-17-16,0 17 16</inkml:trace>
  <inkml:trace contextRef="#ctx0" brushRef="#br0" timeOffset="-205268.875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-204969.937">23971 11042 0,'0'0'16,"-17"0"-16,-1 18 0,-17-1 16,17-17-16,0 18 15,1 0-15,-1 17 16,18 0-16,18-17 0,-18 17 15,17 0-15,19 1 16,-1-1-16,-17-18 16,-1 1-16,1 0 15,0-18 1</inkml:trace>
  <inkml:trace contextRef="#ctx0" brushRef="#br0" timeOffset="-204791.964">24130 11218 0,'0'0'16,"18"0"-16,-1 18 0,1-18 0,17 0 16,0 0-1,18-18-15,-35 1 16,0-1-16,-18 0 15</inkml:trace>
  <inkml:trace contextRef="#ctx0" brushRef="#br0" timeOffset="-204586.418">24253 11042 0,'0'0'0,"0"71"0,-17-36 15,17 0-15,17 36 16,-17-36-16,18-17 16,-18-1-16,18 1 0,-1-1 0,1 1 15,0-18-15,-1 0 16,19-18 0,-19 18-16,-17-17 0</inkml:trace>
  <inkml:trace contextRef="#ctx0" brushRef="#br0" timeOffset="-204413.459">24553 11201 0,'18'17'0,"0"-17"16,35-17-1,-18 17-15,0-18 16,-17 18-16,17 0 15</inkml:trace>
  <inkml:trace contextRef="#ctx0" brushRef="#br0" timeOffset="-204189.778">24906 11113 0,'0'17'0,"0"-34"0,0 52 0,0-18 15,18 36 1,-1-35-16,-17 17 0,18 1 16,0-19-16,-1 1 15</inkml:trace>
  <inkml:trace contextRef="#ctx0" brushRef="#br0" timeOffset="-203885.09">25100 10936 0,'0'18'0,"18"-18"16,17 17 0,0 1-16,1 0 15,-1-18-15,0 35 16,-17-17-16,-1 35 16,-17-36-16,0 36 15,0-35-15,-35 35 16,35-36-16,-17 1 15,-1 0-15,18-1 0,0 1 16,0 17-16,0-17 16</inkml:trace>
  <inkml:trace contextRef="#ctx0" brushRef="#br0" timeOffset="-203707.62">25594 11836 0,'-35'53'16,"70"-106"-16,-88 141 0,35-70 16,-34 17-16</inkml:trace>
  <inkml:trace contextRef="#ctx0" brushRef="#br0" timeOffset="-203250.534">25876 11518 0,'36'18'16,"-1"-1"-16,88 54 15,-70-53 1,35 17-16,-52-17 15,-1 17 1,-17-17-16,-36 17 16,0-18-16,1-17 15</inkml:trace>
  <inkml:trace contextRef="#ctx0" brushRef="#br0" timeOffset="-203056.725">26282 11483 0,'-35'35'15,"70"-70"-15,-106 105 0,54-34 0,-36 34 16,18-34-16,-1 17 16,19-36-16,17 18 15,17-17 1,1-18-16</inkml:trace>
  <inkml:trace contextRef="#ctx0" brushRef="#br0" timeOffset="-202739.881">26758 10954 0,'0'0'16,"18"-18"-16,-36 18 15,1 0 1,-19 18-16,19-1 16,-19 19-16,19-1 15,17 0-15,-18 1 0,18-1 16,18 18-1,-1-18-15,19 0 16,-19-17-16,1 0 16,0-18-16,-1 17 0,1-17 15</inkml:trace>
  <inkml:trace contextRef="#ctx0" brushRef="#br0" timeOffset="-202561.408">26864 11183 0,'18'0'16,"-1"0"-1,19 0 1,-1 0-16,18 0 16,-36-18-16,1 18 15,-18-17-15</inkml:trace>
  <inkml:trace contextRef="#ctx0" brushRef="#br0" timeOffset="-202377.949">26970 11042 0,'0'53'16,"0"-35"-1,-18 17-15,18-18 0,18 36 16,0-35-16,17 17 15,-18-35-15,19 18 16,17-18 0,-36-18-16,36 1 15</inkml:trace>
  <inkml:trace contextRef="#ctx0" brushRef="#br0" timeOffset="-202084.749">27270 10989 0,'0'0'16,"17"0"-16,1 18 15,0-1-15,17 1 16,0 0 0,0-1-16,-17-17 0,17 18 15,-17 0-15,-18-1 16,0 1-16,-18 17 15,1-35-15,-19 35 16,19-35-16,17 18 16,-18 0-1,18-1-15,0 1 16,0 0 0,-17-18-1</inkml:trace>
  <inkml:trace contextRef="#ctx0" brushRef="#br0" timeOffset="-201438.43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-201287.302">28575 11906 0,'0'0'16,"-35"71"-16,17-54 0,-17 36 15,35-35-15</inkml:trace>
  <inkml:trace contextRef="#ctx0" brushRef="#br0" timeOffset="-200281.974">28381 11553 0,'18'0'16,"-1"-17"-1,54 17-15,-36 0 16,18-18-16,0 18 0,-18 0 16,18 0-16,0 0 15,-18 0-15,36-17 16,-53 17-16,-36 0 15,-17 0 1</inkml:trace>
  <inkml:trace contextRef="#ctx0" brushRef="#br0" timeOffset="-200008.748">28540 11289 0,'0'70'0,"0"-140"0,0 176 16,0 0-16,0-54 16,17 54-1,1 0-15,-18-53 16,18 0-16,-1 18 15,-17-54-15,18 1 16,-18-1-16</inkml:trace>
  <inkml:trace contextRef="#ctx0" brushRef="#br0" timeOffset="-199474.118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-199146.655">30057 11765 0,'-18'0'16,"18"35"-1,0-17 1,18 17 0,-1-17-16,19 0 15,-19-1-15,1-17 0,0 0 16,-1-17-16,-17-1 16,0-17-16,0 17 15,-17-17 1,-1 35-16,0-18 0,1 1 15,-1 17-15</inkml:trace>
  <inkml:trace contextRef="#ctx0" brushRef="#br0" timeOffset="-198736.217">30268 10777 0,'0'0'16,"0"18"-1,53 17 1,-35-17-16,52 52 16,-34-34-16,17-1 15,-18 18-15,53 53 16,-35-36-16,0 89 15,-35-71-15,-18 89 16,0-107-16,-53 89 16,17-88-16,1-1 15,0-17-15,0 0 0,-1-18 16</inkml:trace>
  <inkml:trace contextRef="#ctx0" brushRef="#br0" timeOffset="-194169.594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-193802.873">17621 12912 0,'0'0'15,"0"-18"-15,-17 18 16,-1 0-1,-35 35-15,18-17 16,17 17-16,1 18 16,-1-18-16,0 1 0,18 52 15,0-53-15,36 18 16,-19-35-16,36 17 16,-18-35-16,18 18 15,-35-18-15,17 0 16</inkml:trace>
  <inkml:trace contextRef="#ctx0" brushRef="#br0" timeOffset="-193585.795">17745 13088 0,'17'-18'15,"1"18"-15,0 0 16,35 18-16,-18-18 16,35 18-16,-52-18 15,35 0-15,-35 0 16,-1 0-16,1 0 16,-36 0-16</inkml:trace>
  <inkml:trace contextRef="#ctx0" brushRef="#br0" timeOffset="-193373.741">17921 12965 0,'0'0'0,"-18"0"0,18 35 16,-17 0-16,17-17 16,-18 17-16,18 0 15,-17 1-15,17-1 0,17 35 16,1-52-16,35 17 15,-36-17-15,54-18 16,-53 0-16,35 0 16,-36-18-16,-17 1 15</inkml:trace>
  <inkml:trace contextRef="#ctx0" brushRef="#br0" timeOffset="-193046.429">18168 12894 0,'18'18'31,"17"17"-15,0-17-16,1-1 0,52 19 15,-53-19-15,36 1 16,-36-18-16,18 17 16,-36 1-16,-17 0 15,0-1-15,-53 36 16,36-35 0,-71 52-16,52-52 15,-17 35-15,36-35 16,17-1-16,-18 1 0</inkml:trace>
  <inkml:trace contextRef="#ctx0" brushRef="#br0" timeOffset="-192602.014">18979 13370 0,'0'0'0,"18"0"15,35 18 1,0 0-16,35-18 16,-53 17-16,1-17 15,-1 0-15,-17 0 16,-18 18-16</inkml:trace>
  <inkml:trace contextRef="#ctx0" brushRef="#br0" timeOffset="-192490.216">19015 13564 0,'88'18'16,"-176"-36"-16,211 54 0,-88-36 0,18 17 15,-17-17-15,-19 0 0</inkml:trace>
  <inkml:trace contextRef="#ctx0" brushRef="#br0" timeOffset="-190799.638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-190365.624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-189681.806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-189525.972">21431 13300 0,'0'0'0,"0"17"16,18 19 0,17 17-16,-17-1 15,17 1-15,53 36 16,-52-54-16,52 35 15,-53-34-15,0-19 0,1-17 16</inkml:trace>
  <inkml:trace contextRef="#ctx0" brushRef="#br0" timeOffset="-187495.962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-187039.586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-185895.369">23442 12912 0,'0'-18'15,"0"36"-15,18-36 0,-36 36 16,-17 17 0,0-17-16,17-1 0,-35 19 15,18-19-15,-1 36 16,19-35-16,17 17 16,17 0-1,1-17-15,35 17 16,35 0-1,-53-35-15,-17 18 0,17-18 0,1 0 16</inkml:trace>
  <inkml:trace contextRef="#ctx0" brushRef="#br0" timeOffset="-185634.175">23654 13070 0,'17'-17'16,"1"17"-16,53-18 15,-36 18-15,0 0 16,0-17-16,1 17 0,17-18 15,-18 18-15,-53 0 32,1 0-32</inkml:trace>
  <inkml:trace contextRef="#ctx0" brushRef="#br0" timeOffset="-185383.085">23760 12859 0,'0'17'16,"0"19"-16,0 17 16,17-18-16,1 18 15,-18-18-15,18 0 0,-1-17 16,18 17-1,-17-35-15,17 18 0,-17-18 0,0 0 16,35-18 0,-36 1-16</inkml:trace>
  <inkml:trace contextRef="#ctx0" brushRef="#br0" timeOffset="-185087.395">24148 12806 0,'0'17'15,"35"19"1,0-19 0,0 1-16,1 0 0,70-1 15,-71 1-15,71 0 16,-71-18-16,0 0 15,-35 17-15,-17 1 16,-1 0-16,-53 52 16,36-35-1,-53 36-15,53-18 16,-18 17-16,17-34 16,19-19-16</inkml:trace>
  <inkml:trace contextRef="#ctx0" brushRef="#br0" timeOffset="-181729.899">24994 13529 0,'18'18'16,"35"-18"-1,-18 0-15,53 0 16,-52 17-16,34-17 16,-52 0-16,17 18 15,-35-36 1</inkml:trace>
  <inkml:trace contextRef="#ctx0" brushRef="#br0" timeOffset="-181579.249">25224 13388 0,'0'0'15,"17"106"-15,1-53 0,-18 17 16,35 18-16,-17-52 16,17 34-16,-17-52 15</inkml:trace>
  <inkml:trace contextRef="#ctx0" brushRef="#br0" timeOffset="-180550.456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-179168.734">27005 13723 0,'0'-35'0,"0"70"0,0-88 16,0 18-1,0 17-15,-17 1 16,-1 17-1,0 17-15,1 36 16,17 0-16,0-18 16,0 36-16,17-36 15,-17 0-15,53 54 16,-35-54 0,-1 0-1,-34-35 1,-1 0-16,-17 0 15</inkml:trace>
  <inkml:trace contextRef="#ctx0" brushRef="#br0" timeOffset="-179047.913">26864 13899 0,'0'0'16,"53"-17"-16,-18 17 0,1 0 15,-1-18-15,18 18 0,17-17 16,-34 17-16,-19 0 15</inkml:trace>
  <inkml:trace contextRef="#ctx0" brushRef="#br0" timeOffset="-176150.989">27675 13547 0,'36'0'16,"-1"-18"-16,18 0 0,-18 1 15,0 17-15,1-18 16,-1 0-16,18 1 15,-35 17-15,-1-18 16,-17 1-16</inkml:trace>
  <inkml:trace contextRef="#ctx0" brushRef="#br0" timeOffset="-176017.683">27940 13335 0,'-35'53'0,"35"-35"15,-18 17-15,0 0 0,1 36 16,-1-36-16,18 0 15,-17-17-15,-1-18 16,0 0 0</inkml:trace>
  <inkml:trace contextRef="#ctx0" brushRef="#br0" timeOffset="-175883.829">27711 13388 0,'0'0'16,"35"35"-16,-17 0 0,-1 1 0,19-1 15,-1 0-15,35 18 16,-17-35-16,0 35 16,-18-36-16</inkml:trace>
  <inkml:trace contextRef="#ctx0" brushRef="#br0" timeOffset="-174627.722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-174204.808">29722 12894 0,'0'0'16,"-18"0"-16,0 0 0,1 18 0,-1-1 16,-17 1-16,-36 17 15,54-17-15,-36 17 16,35-17-16,0-1 15,18 1-15,0 0 0,0-1 16,36 36-16,-19-35 16,36 17-16,-35-17 15,35-1-15,-36 1 16,1-18 0,-18 18-16</inkml:trace>
  <inkml:trace contextRef="#ctx0" brushRef="#br0" timeOffset="-173972.69">29774 13106 0,'18'0'15,"35"0"1,-18 0-16,1 0 16,-1 0-16,0 0 0,18-18 15,-35 18-15,-18-18 16</inkml:trace>
  <inkml:trace contextRef="#ctx0" brushRef="#br0" timeOffset="-173698.462">29916 12859 0,'0'0'0,"0"17"16,0 19-16,0-1 15,0 36 1,0-36-16,0 0 0,0 36 15,0-54-15,17 19 16,-17-19-16,35 1 16,-17-18-16,35 0 15,-35-18 1,17 18-16,0-17 16,-17 17-16,0 0 15</inkml:trace>
  <inkml:trace contextRef="#ctx0" brushRef="#br0" timeOffset="-173341.983">30357 13088 0,'17'0'31,"1"0"-15,-1 0-16,1 0 16,0 0-16,-1 0 0,19 0 15,-19 0-15,19 0 16,-36-18 0</inkml:trace>
  <inkml:trace contextRef="#ctx0" brushRef="#br0" timeOffset="-173069.78">30762 12982 0,'0'18'0,"0"-36"0,0 71 16,0-35-16,-17 35 15,17-18-15,0-17 0,0 17 16,0 0-16,17-17 16</inkml:trace>
  <inkml:trace contextRef="#ctx0" brushRef="#br0" timeOffset="-172691.775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-167386.488">29016 14235 0,'18'0'31,"-1"0"78,54 0-93,-36 0-16,106 0 16,-53 0-16,142 17 15,-89-17-15,159 0 16,-142 0-16,1-17 15,-18 17-15,-17 0 16,-36 0-16,53-18 16,-123 18-16</inkml:trace>
  <inkml:trace contextRef="#ctx0" brushRef="#br0" timeOffset="-165462.505">22560 14305 0,'18'0'31,"17"18"-31,18-18 0,0 0 15,17 0-15,19 17 0,158-17 16,-124 0 0,36 0-16,141-17 15,-18 17 1,18-18-16,-194 36 16</inkml:trace>
  <inkml:trace contextRef="#ctx0" brushRef="#br0" timeOffset="-158983.73">20214 14411 0,'-17'0'16,"17"18"-1,35-18 1,18 35-16,-18-35 0,71 18 15,-36-18 1,72-18-16,-72 18 16,36-18-16,-53 18 15,17 0-15,-52 0 16</inkml:trace>
  <inkml:trace contextRef="#ctx0" brushRef="#br0" timeOffset="-158277.338">26300 14376 0,'0'0'15,"0"17"-15,17-17 16,36 18 0,-18-18-16,107 18 15,-72-18-15,18 0 0,0 17 16,18-17-16,0 0 0,88 0 15,-123 0 1,-36 0-16</inkml:trace>
  <inkml:trace contextRef="#ctx0" brushRef="#br0" timeOffset="-155152.494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-154847.267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-153945.972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-153751.962">15893 7849 0,'0'0'0,"0"-17"0,0 34 47,0 1-31,17-18-1,19 0 1,16 0-16,-16 0 16,17-18-16,-36 18 15</inkml:trace>
  <inkml:trace contextRef="#ctx0" brushRef="#br0" timeOffset="-152916.977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-152393.786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-152098.901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-151837.578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-151253.355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-150986.644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-150842.762">14817 11871 0,'-18'0'0,"53"35"16,-52-70-16,-19-18 0,19 18 15,34 0 1,1 17-16,35-35 16,-18 35-16,1 1 0,-1-1 15,0 0-15,-17 18 0,-1-17 16,1 17-16</inkml:trace>
  <inkml:trace contextRef="#ctx0" brushRef="#br0" timeOffset="-150697.462">14852 11501 0,'0'-18'16,"18"36"-16,-1-1 16,19 36-1,-19-18-15,1 18 0,-1-17 16,1 17-16,17 35 16,-17-53-16,0 0 0,-1-17 15,-17 0-15</inkml:trace>
  <inkml:trace contextRef="#ctx0" brushRef="#br0" timeOffset="-150369.797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-150092.086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-149885.036">15681 11218 0,'0'0'16,"35"141"-16,-17-70 0,17 70 15,-17-88-15,-1 0 16,19 35-1,-19-70-15,1 35 16,-18-36-16,-18-17 16</inkml:trace>
  <inkml:trace contextRef="#ctx0" brushRef="#br0" timeOffset="-149751.656">15716 11536 0,'36'-18'15,"-1"1"-15,0-1 16,0 0-16,1-17 0,-1 17 16,0 1-16,-17 17 0,-18-18 15</inkml:trace>
  <inkml:trace contextRef="#ctx0" brushRef="#br0" timeOffset="-149319.176">13723 11659 0,'0'0'15,"18"89"-15,-1-19 0,19 71 16,-1-53 0,0-17-16,18-18 15,0 0-15,18 0 0,17-36 16</inkml:trace>
  <inkml:trace contextRef="#ctx0" brushRef="#br0" timeOffset="-149023.891">16298 11271 0,'18'124'16,"-36"-248"-16,54 283 15,-36-106-15,-18 0 0,0 35 16,1-53-16,-36 54 15,35-54-15,-17-18 16,-53 36-16</inkml:trace>
  <inkml:trace contextRef="#ctx0" brushRef="#br0" timeOffset="-148617.894">13476 9790 0,'-53'53'15,"106"-106"-15,-106 141 16,36-35-16,34 0 0,1 17 15,17 1-15,18-18 0,0 17 16,88 18 0,-70-52-16,17-1 0,18-17 0,88-1 15</inkml:trace>
  <inkml:trace contextRef="#ctx0" brushRef="#br0" timeOffset="-148322.538">15910 9190 0,'0'0'16,"36"53"-16,-19-18 0,18 71 16,-35-53-1,0 17-15,0-17 16,0 18-16,-17-18 0,-36 70 16,18-70-16,-36 35 15,36-52-15</inkml:trace>
  <inkml:trace contextRef="#ctx0" brushRef="#br0" timeOffset="-147896.379">13899 7955 0,'0'0'16,"-35"53"-16,35-18 0,-17 1 15,17-1-15,17 18 0,1 0 16,17 0-16,0 0 0,18-18 15,88 53-15,-70-70 16,123 17-16</inkml:trace>
  <inkml:trace contextRef="#ctx0" brushRef="#br0" timeOffset="-147544.432">15928 7250 0,'0'0'16,"35"53"-16,0-1 15,36 37-15,-36-36 16,36 52-16,-36-52 16,-17 0-16,-1 53 15,-17-53-15,0 18 16,0-19-16,-17 1 0,-36 53 15</inkml:trace>
  <inkml:trace contextRef="#ctx0" brushRef="#br0" timeOffset="-145258.131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-144947.109">17833 15011 0,'0'0'16,"0"17"-16,-18 1 15,1 17-15,-1 1 0,0 16 16,-17-16-16,0 34 15,35-52-15,-18 17 16,18-17-16,0-1 0,35 19 16,1-19-16,-1 1 15,36 0-15,-36-1 16,-18-17-16,19 18 0,-19 0 16,1-18-16,0 0 15</inkml:trace>
  <inkml:trace contextRef="#ctx0" brushRef="#br0" timeOffset="-144758.608">18045 15275 0,'17'0'16,"19"0"-1,16 0 1,-16 0-16,34 0 15,-34 0-15,-19 0 0,18 0 16,-52 0 0,-1 0-1</inkml:trace>
  <inkml:trace contextRef="#ctx0" brushRef="#br0" timeOffset="-144558.568">18186 15117 0,'0'0'0,"-18"0"0,18 17 0,0 18 16,0 18-16,18-17 15,-18-1-15,17 0 0,19 0 16,17 1 0,-36-19-16,18 1 0,18 0 15,-35-1-15,17-17 16</inkml:trace>
  <inkml:trace contextRef="#ctx0" brushRef="#br0" timeOffset="-144269.039">18450 15046 0,'0'0'16,"-17"0"-16,17 18 0,17-1 15,19 36 1,-1-35 0,0-1-16,0-17 0,36 36 15,-36-19-15,36 1 16,-54-18-16,19 35 16,-36 1-1,-36-1-15,19 0 16,-18-17-16,-54 70 15,54-35 1,-18-18 0</inkml:trace>
  <inkml:trace contextRef="#ctx0" brushRef="#br0" timeOffset="-143112.847">19156 15946 0,'-18'0'16,"36"0"-1,-1 0 1,19 17-16,17 1 15,-18-1-15,0-17 16,1 18-16,16-18 16,-16 18-16,-1-18 0,-35 17 15,-18-17 1</inkml:trace>
  <inkml:trace contextRef="#ctx0" brushRef="#br0" timeOffset="-142988.015">19226 16210 0,'89'18'16,"-178"-36"-16,231 36 0,-90-18 0,37 0 15,-54 0-15</inkml:trace>
  <inkml:trace contextRef="#ctx0" brushRef="#br0" timeOffset="-141115.811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-140560.8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-138526.597">21414 15981 0,'0'0'0,"17"0"0,36 17 16,0-17-1,53 0-15,-36-17 16,36 17-16,-53-18 15,18 18-15,-54-17 16</inkml:trace>
  <inkml:trace contextRef="#ctx0" brushRef="#br0" timeOffset="-138346.149">21802 15804 0,'0'0'0,"-18"36"15,-17-1-15,-1 36 16,1-36-16,-18 35 16,36-34-16,-19-1 15,36-17-15,-17-18 16</inkml:trace>
  <inkml:trace contextRef="#ctx0" brushRef="#br0" timeOffset="-138183.465">21625 15734 0,'0'0'16,"36"70"-16,-19-17 0,1-17 0,52 17 16,-34-18-1,-1 0-15,0-17 0,-17-1 16,17 19-16</inkml:trace>
  <inkml:trace contextRef="#ctx0" brushRef="#br0" timeOffset="-137367.697">22754 15734 0,'-53'-18'15,"106"36"-15,-123-53 0,34 35 16,-17 0-16,18 17 0,-35 54 16,34-18-1,1 70-15,35-70 16,18 0-16,52 35 15,-17-52-15,18-1 0,-1-18 16,71 1-16,-70-18 16,35 0-1,-89-18-15,1 1 0</inkml:trace>
  <inkml:trace contextRef="#ctx0" brushRef="#br0" timeOffset="-136944.551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-136655.482">23566 15363 0,'0'0'0,"35"-17"15,-18 17-15,1 0 16,35-18 0,-18 18-16,36 0 15,-53 0-15,52 0 16,-52 0-16,-1 0 15,-34 0-15,-1 0 16</inkml:trace>
  <inkml:trace contextRef="#ctx0" brushRef="#br0" timeOffset="-136426.373">23724 15169 0,'18'0'15,"-18"18"-15,0 17 16,0 1 0,0-19-16,0 19 0,0 16 15,0-16-15,18-1 16,-1-17-16,19-1 0,-19 1 16,18-18-16,-17 18 0,35-18 15,-18-18-15,1 0 16</inkml:trace>
  <inkml:trace contextRef="#ctx0" brushRef="#br0" timeOffset="-136092.445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-128063.177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7:34.72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5697 8678 0,'0'-17'46,"18"17"79,0 0-109,-1 0-16,1 0 0,0 0 16,-1 17-16,1-17 0,-1 0 15,36 18 1,-35-18-16,17 0 0,-17 0 0,17 0 16,1 0-16,-1 0 15,0 0-15,18-18 0,-18 18 16,1 0-16,-1 0 0,0 0 15,0 0-15,1 0 16,-1 0-16,18 0 0,-18 0 16,71 18-16,-53-18 15,0 0-15,53 0 16,-71 0-16,18 0 0,0 0 16,17 0-1,-17 0-15,18 0 0,-18 18 16,-18-18-16,0 0 0,71 0 15,-53 0 1,0-18-16,0 18 0,-18 0 16,18 0-16,0 0 15,-18 0-15,18 18 0,0-18 16,0 0-16,35 17 16,-35-17-16,53 18 15,-53-18-15,0 0 0,17 0 16,-17-18-16,88 18 15,-70 0-15,-1-17 0,-17 17 16,88 0 0,-88 17-16,0-17 0,71 18 15,-71 0-15,17-18 16,-17 17-16,0-17 0,0 0 16,0 0-16,17 18 15,-17-18-15,53 0 16,-53 0-16,-18 0 15,36 0-15,-53 0 0,17 0 16,-70 0 15</inkml:trace>
  <inkml:trace contextRef="#ctx0" brushRef="#br0" timeOffset="1245.498">5733 7373 0,'17'0'15,"1"0"17,-18 18-1,18-18 141,-1 0-157,1-18 1,-1 18-16,1 0 16,0 0-16,17 0 15,-17 0-15,17 0 0,-17 0 16,-1 0-16,19 0 0,-1 0 16,-18 0-16,19 0 15,17 0-15,-18 18 0,0-18 0,18 0 16,0 0-16,0 0 15,17 0-15,1-18 0,0 18 16,123 0 0,-106 0-16,0 0 0,18-18 0,-18 18 15,88-17 1,-87 17-16,-1 0 0,0-18 16,71 18-16,-89 18 15,1-18-15,-1 17 16,1-17-16,17 18 0,-17 0 0,-1-18 15,18 17-15,71 1 16,-71 0-16,1-18 16,-1 17-16,0-17 0,-17 18 15,17-18-15,0 18 0,53-18 16,-88 17 0,18-17-16,-19 0 0,37 0 15,-54 0-15,-17 0 16,17 0-16,-18 0 0,1 0 15,-18-17-15,-18 17 16,1 0-16,-18 0 16,17 0-16,-17 0 15</inkml:trace>
  <inkml:trace contextRef="#ctx0" brushRef="#br0" timeOffset="2074.004">5750 5997 0,'18'0'31,"0"0"-15,-1 0-16,1 0 0,-1 0 0,19 0 15,-1 0-15,18 0 16,0 0-16,70-17 16,-52-1-16,17 18 0,-17-18 15,34 18-15,-16 0 16,17-17-16,105 17 16,-87 0-16,17 17 0,0-17 15,0 0-15,141 18 16,-141 0-16,18-1 15,0-17-15,105 36 0,72-1 16,-231-18 0,89 19-1,-105-19-15,-1 1 0,71 0 16,-89-18-16,1 17 16,-18-17-16,35 0 15,-53 0-15,-17 0 16,-36-17-16,0 17 15</inkml:trace>
  <inkml:trace contextRef="#ctx0" brushRef="#br0" timeOffset="5844.455">19773 8132 0,'18'0'78,"-1"-18"-62,1 18-16,0 0 15,-1 0 1,1-18-16,0 18 0,-1 0 0,19-17 16,-19 17-16,19 0 15,-19-18-15,18 0 16,-17 18 0,0 0-16,-1 0 0,1 0 15,0 0 1,-1 0-16,1 0 0,0 0 15,-1 0-15,1 0 16,17 0-16,-17 0 16,-1 0-16,19 0 15,-19 0 1,1 0-16,0 0 0,-1 0 0,1 0 16,-1 0-16,19 0 15,-19 0-15,-17 18 16,36-18-16,-19 0 15,1 18 1,0-18-16,-18 17 16,17-17-16,-17 18 15,18 0 1,-18-1 0,18 1-16,-1-1 15,-17 1 1,0 0-1,18-1-15,-18 19 16,0-19-16,0 19 16,0-19-16,0 1 15,0-1-15,0 1 0,0 0 0,0-1 16,0 36 0,0-35-16,0 0 0,0-1 15,0 36-15,0-35 16,0-1-16,0 1 0,0 17 15,0 1-15,0-19 16,0 1-16,0 17 0,0-17 16,-18 17-16,18 18 15,0-18-15,0 1 16,0 16-16,0-16 16,0-1-16,0 0 0,0-17 15,0 17-15,0-17 0,0 0 16,0 17-16,0 0 15,0-17-15,0-1 16,0 1-16,0 0 16,0-1-16,0 1 15,18 0 1,-18-1-16,0 1 0,0-1 16,0 1-1,17 0-15,-17-1 16,0 1-16,0 0 15,0-1-15,0 1 0,18 0 16,-18-1-16,18 18 16,-18-17-1,17-18-15,-17 18 0,18-1 16,-18 1 0,18 0-1,-18-1-15,0 1 16,0 0-16,17-1 15,-17 1 1,18 0-16,-18-1 16,18 1-1,-18-1-15,17-17 16,-17 18-16,18 0 16,-1-1-16,-17 1 15,36 0-15,-19-18 16,1 17-16,0-17 0,-1 18 15,1-18-15,0 18 16,-1-18-16,1 0 16,-1 0-16,1 0 0,17 0 15,-17 0-15,35 0 16,-18 0-16,-17 0 16,17-18-16,18 18 0,-18 0 15,1 0-15,17 0 16,-18 0-16,-18 0 15,19 0-15,-1 0 16,-17 18-16,-1-18 16,1 0-16,0 0 0,-1 17 0,18-17 15,-17 0 1,0 0-16,-1 0 0,1 0 16,0 0-16,-1 0 0,1 0 15,-36 0 16,1 0-15,-1 0-16</inkml:trace>
  <inkml:trace contextRef="#ctx0" brushRef="#br0" timeOffset="6768.056">21625 10989 0,'0'18'16,"0"-36"-16,0 53 0,18-35 0,0 0 15,-18-17 1,0-1 0,0-17-16,-18 17 15,18 0-15,0-17 16,0 0-16,0 17 0,0-17 0,0-36 16,0 36-1,0 0-15,0 0 0,0-1 16,0-34-16,0 35 15,0 17-15,0-17 0,0-1 16,0-17 0,0 36-16,0-1 0,0 0 0,0 1 15,18-1 1,-18 1-16,17-1 16,-17 0-16,18 18 15,-1-17-15,-17-1 31,18 18-15,0 0-16,-1-18 16,1 18-1,0 0 1,17 0-16,-17 18 16,17-18-1,-17 18-15,-1-18 16,18 0-1,-17 0-15,0 0 16,-1 0-16,1 0 0,17 0 16,-17 0-1,0 0-15,-1 0 0,1 0 16,17 0-16,-17-18 0,17 18 16,0 0-16,-17 0 15,0-18-15,17 18 16,-18-17-16,1 17 0,0-18 15,-1 0-15,1 1 16,17-18-16,1-36 31,-36 53-31,0 1 16,0-1-16,0 0 0,0-17 16,0-18 15,0 36-31,0-1 15,0 0-15,17 18 16</inkml:trace>
  <inkml:trace contextRef="#ctx0" brushRef="#br0" timeOffset="7151.324">22401 9825 0,'-17'0'15,"-1"0"1,0 0-1,18-18 1,0 1 15,0-1-15,18 0 0,0 1-16,-18-1 15,17 18-15,1-18 0,-18 1 16,18 17-16,-1 17 15,1-17-15,0 18 16,17 17-16,-17-17 16,17 0-16,-18-18 0,1 17 15,0-17-15,17 18 16,-35-36 0</inkml:trace>
  <inkml:trace contextRef="#ctx0" brushRef="#br0" timeOffset="8142.256">23195 8855 0,'0'0'15,"0"-18"17,0 0-17,-17 18 1,17-17-16,-18 17 15,0-18-15,1 18 16,-1-17-16,-17-1 0,17 18 16,-17-18-16,-18 18 0,0 0 15,-53-17 1,36-1-16,-1 18 0,0 0 16,-17 0-16,-71 0 15,89 0-15,-1 18 0,1-1 16,-71 1-1,88 0-15,0-1 0,0 1 0,0-18 16,18 17-16,-18 1 16,18 0-16,-1-1 0,1 1 15,17 17-15,-52 18 16,52-35-16,1 17 16,-1-17-16,18-1 0,-18 1 15,18 17-15,18-17 16,-18 17-16,35 18 15,-17-35-15,-1 17 0,1-17 16,17 17-16,-17-17 0,17 17 16,18-17-16,-18-1 0,1 18 15,17-17-15,0 0 16,0-1-16,-1 1 0,19 0 16,-18-1-16,17-17 0,1 18 15,0 0-15,17-18 0,-18 0 16,19 0-16,-19-18 0,18 0 15,-17 1-15,-18-1 0,17 18 16,-17-18-16,35 1 16,-52-1-16,17 18 15,-18-18-15,0 1 0,-17-1 16,17-17-16,0 17 0,-17-17 16,17 17-16,-17-17 0,0 0 15,-18 0-15,0-18 0,0 17 16,-18-17-16,-17 0 15,17 1-15,-17 16 16,-1 1-16,1-18 0,0 18 0,0 17 16,-1-17-16,1 17 0,17 18 15,-17 0-15,-18 36 16</inkml:trace>
  <inkml:trace contextRef="#ctx0" brushRef="#br0" timeOffset="9131.452">22966 9895 0,'-18'0'16,"36"0"15,35 18-15,-18-18-16,18 18 0,0-1 0,17 1 15,1 0-15,17-1 16,0 1-16,18-18 0,18 18 16,-18-1-16,17-17 0,0 18 15,107-1-15,-107 1 16,-17-18-16,18 18 0,70-18 15,-89 0 1,-34 0-16,0 0 0,-19-18 16,-16 0-16,-1 1 0,0-36 15,-17 35-15,-18-17 16,0 0-16,-18-36 16,1 18-16,-1 18 0,-35-36 15,35 36 1,-17 0-16,18 17 0,-19 1 15,19-1-15,-1 0 0,0 18 16,1 0-16,34 18 16,1 17-1</inkml:trace>
  <inkml:trace contextRef="#ctx0" brushRef="#br0" timeOffset="9336.786">24818 9666 0,'0'0'0,"0"-18"15,-18 1-15,18-1 16,53 1 0,-18 17-16,36 0 15,-36 0-15,1 0 16,-19 0-16,19 0 0,-19 0 15,1 0-15,-1 0 0</inkml:trace>
  <inkml:trace contextRef="#ctx0" brushRef="#br0" timeOffset="9926.083">25700 8837 0,'0'0'16,"-53"-35"-16,0 17 0,0-17 15,0 17-15,0 1 0,-17-1 16,-18 0-16,-1 1 16,-16 17-16,-1 0 0,-18 0 15,1 17-15,-1 1 0,1 0 16,17 17-16,-18-17 0,19 17 16,16 0-16,19-17 0,-1 17 15,36 0-15,17 1 16,18 16-16,0-16 0,36 17 0,52 35 15,0-35 1,0-18-16,18 0 0,0 1 16,0-1-16,17 0 0,1-17 15,17-1-15,-18-17 0,18 18 16,-17-18-16,-1-18 16,-17 18-16,0-35 0,-18 18 0,0-19 15,-17 1-15,52-53 16,-87 53-1,-19-1-15,-34-70 0,-19 71 16,1-18-16,-35 0 0,-1 18 16,-17-18-16,0 18 15,-53-18-15,70 35 16,18 18-16,-17 0 16,34 0-16,1 18 0,0 17 0,17 0 15,18 1-15</inkml:trace>
  <inkml:trace contextRef="#ctx0" brushRef="#br0" timeOffset="10783.174">25488 10037 0,'0'0'16,"18"0"-16,35-18 16,35 18-1,-35-18-15,0 18 0,0 18 16,88 0-16,-53-18 16,0 0-16,0 17 0,1-17 15,105 18 1,-71-18-16,1 0 0,-1 17 15,159-17-15,-158 0 16,17 0-16,0 0 0,0 0 16,-17 0-16,87-35 15,-105 35-15,-18-17 0,0 17 16,89-18 0,-107 18-16,19 0 15,-19 0-15,1 18 0,17-18 0,53 17 16,-88-17-16,0 0 15,35 0 1,-53 0-16,1-17 0,-19 17 16,1-18-16,-1 18 0,1-18 0,0 1 15,-1-19 1,-17 19-16,18-54 16,-18 54-16,-18-19 15,18 1-15,-17 17 0,-1-17 16,18 17-16,0 1 0,-18 17 15,18-18-15,0 0 16,18 18 0,0 0-16,-18-17 15,0 34 1,17-17 0</inkml:trace>
  <inkml:trace contextRef="#ctx0" brushRef="#br0" timeOffset="11051.004">29104 9684 0,'0'-18'16,"18"18"-16,-1-18 16,19 18-16,-19-17 0,19 17 15,17 0 1,-18 0-16,-18 0 0,1 0 15,0 0-15,-18 17 16,17 1 0,-17 0-1,18-18-15,0 35 0,-1-17 16,1-1 0,0 19-16</inkml:trace>
  <inkml:trace contextRef="#ctx0" brushRef="#br0" timeOffset="12168.299">30180 8890 0,'0'-18'0,"18"18"16,-18-17-16,17-1 15,1 0 1,-18 1-1,-18-1 17,1 18-17,-36-17 1,18-1-16,-1 18 0,1 0 16,-53-18-16,35 18 15,0-17-15,0 17 16,0 0-16,0 0 0,0 0 0,0 0 15,18 0-15,-18 17 16,0-17-16,-17 0 0,17 0 16,-71 0-16,71 0 15,-17 0-15,-1 0 0,1 0 16,-1 0-16,1 0 0,-1 0 16,-52 18-1,70-18-15,0 18 0,0-18 16,0 17-16,0-17 0,18 18 15,0-1-15,-1 1 0,1 17 16,0-17-16,17 17 0,-17 1 16,17-1-16,0-18 0,1 19 15,-1-1-15,18 0 0,-17 1 16,-1 17 0,18-18-16,0 0 0,18-17 15,-1 17-15,18 18 16,-17-35-16,17 17 0,1-18 15,-1 1-15,0 0 16,18-1-16,-18 1 0,18 0 16,0-1-16,0 1 0,0-18 15,71 35 1,-54-35-16,18 0 0,71 18 16,-88-18-16,17 17 15,18-17-15,-18 18 0,0-18 16,0 0-16,0 18 0,-17-18 15,17 0-15,-17 0 0,52 0 16,-70 0 0,-18 0-16,18-18 0,0 0 0,35-17 15,-52 18 1,-1-1-16,18-17 0,-18-1 16,53-52-1,-52 35-15,-19 18 0,1-18 0,0 18 16,-18 0-16,0-1 0,0 1 15,-18-18 1,-17 18-16,17-1 0,-17 19 16,-18-18-16,18 17 0,-18 0 15,0-17-15,-18 35 0,1-18 16,-1 18-16,-17 0 0,0 0 16,-1 18-16</inkml:trace>
  <inkml:trace contextRef="#ctx0" brushRef="#br0" timeOffset="18040.75">27552 8819 0,'18'0'15,"-18"-17"-15,17 17 16,-17-18 15,-17 18-15,17-17-16,-18 17 0,0 0 15,-17-18 1,0 18-16,17 0 0,-17-18 16,0 18-16,-18-17 0,0 17 15,0-18-15,0 18 16,-106 0-1,106 0-15,0 18 16,0-1-16,0 1 0,1 0 16,16 17-16,-87 53 15,52 35 1,54-17 0,17-53-16,17-17 15,36 52 1,-18-53-16,54 36 15,-36-36-15,17 0 0,-17 0 16,18-17-16,-1 0 0,1-1 16,17 1-16,-18-18 0,19 0 15,-19 0-15,1 0 0,-1 0 16,1-18-16,-1-17 0,-17 17 16,36-52-1,-37 35-15,-34-1 0,17-17 16,-35 18-16,0-18 0,0 18 15,-17 0-15,-1-18 0,0 17 16,-17 1-16,0 0 0,0 17 16,-1 1-16,1-1 0,0 0 15,-18 1 1,18-1-16,17 18 0,0 0 16,1 0-16,-1 0 0</inkml:trace>
  <inkml:trace contextRef="#ctx0" brushRef="#br0" timeOffset="19954.151">2081 3422 0,'0'0'16,"-17"-18"-16,-19 1 0,1-1 0,-53 0 16,17 18-16,1 0 15,-1 0-15,-87 36 16,87-1-16,-17 0 16,17 18-16,-17 0 0,18 18 15,-72 52-15,90-52 16,-1-18-16,0 17 15,35 1-15,0-1 0,1 1 0,17 17 16,53 71 0,-18-71-16,106 53 15,-53-70-15,0-18 16,18-1-16,0-16 0,35-19 0,-17-17 16,158-17-1,-141-1-15,-17-17 0,-1 0 16,0-18-16,-34 0 0,-1 0 15,0-18-15,-17 1 0,17-71 16,-53 52-16,-17 19 16,-18-1-16,-18-17 0,-123-177 31,53 195-31,17-1 0,-123-52 16,106 88-1,0 17-15,-71 0 16,71 36-16,35 0 0,0-1 0,0 19 15</inkml:trace>
  <inkml:trace contextRef="#ctx0" brushRef="#br0" timeOffset="21156.582">26723 7955 0,'-71'-17'0,"1"-1"15,211 53-15,-335-70 0,141 17 16,18 18-16,-18 0 0,-18 18 16,18-18-16,0 18 0,0 17 15,1 0-15,16 0 16,1 18-16,0-17 0,17 16 15,0 1-15,1 0 0,17 0 16,17 0-16,19-18 0,-1 18 16,18 0-16,0 0 15,17 0-15,19-18 0,175 36 16,54-71 0,-54-88-1,-70-53 1,-123-36 15,-71 107-31,0 17 0,-35 0 0,-71-53 16,53 53-1,-18 18-15,1-18 0,-18 35 16,17 1-16,0-1 0,1 18 16</inkml:trace>
  <inkml:trace contextRef="#ctx0" brushRef="#br0" timeOffset="28803.13">33073 6297 0,'0'-18'16,"-18"1"-16,1 17 0,-1-18 16,-17 1-16,17-1 15,0 0-15,-17 18 0,0-17 16,0 17-16,-71 0 16,53 17-16,-18-17 15,1 18-15,17 0 0,-88 34 16,70-34-16,18 17 15,-70 36 1,70-36-16,0 0 0,18 1 0,-1 17 16,19-18-16,-19 18 15,19-18-15,17 18 0,0 0 16,0 0-16,17 17 0,19-17 16,-1 0-16,89 71 15,-54-71-15,1 0 16,87 35-16,-87-35 0,-1-18 15,19 0-15,69 1 16,-69-36-16,-1 0 16,0 0-16,88-53 15,-105 17-15,0 1 16,-19 0-16,1 0 0,-17-18 0,17 0 16,-18 17-16,18-69 15,-36 52 1,19-88-16,-19 17 15,-17-88 1,-17 142-16,17 17 0,-36 0 16,19 18-16,-19-1 15,1 1-15,-71 0 16,53 35-16,1 0 16,-19 18-16,18-1 0,-88 18 15</inkml:trace>
  <inkml:trace contextRef="#ctx0" brushRef="#br0" timeOffset="29972.816">18927 5398 0,'0'-18'0,"17"0"16,-17 1-1,-17-1 1,-1 0-16,0 1 15,-17-1-15,17 0 0,-35 1 16,18 17-16,-35-18 0,-72 18 16,72 18-16,-18-18 15,0 17-15,-89 19 16,89-19-16,-18 1 16,0 17-16,18 1 0,-88 52 15,88-53-15,17 18 16,0 0-16,-52 53 15,70-53-15,18-1 0,17 19 16,0 0-16,18-1 0,18 1 16,70 70-1,-35-88-15,18 0 0,17 0 16,18-1-16,0-16 0,17-1 16,18-17-16,0 17 15,18-17-15,0-18 0,0 17 0,-1-34 16,125-19-1,-142 1-15,-18 0 0,-17-18 16,0 0-16,-18-18 16,-35 18-16,0-17 0,-36-1 0,1 18 15,-18-17-15,-18-1 0,-17 1 16,-18-1-16,0 1 0,-17-1 16,-1 1-16,-17-1 15,-18-17-15,0 35 0,1-18 16,-19 18-16,1 36 15,17-1-15,-18 18 0,1 18 0,-18-1 16</inkml:trace>
  <inkml:trace contextRef="#ctx0" brushRef="#br0" timeOffset="43237.76">4710 18221 0,'-18'18'16,"0"-18"-16,1 0 31,-1 0-15,0 0-1,18-18-15,-17 18 16,-1-18-16,0 18 0,1-17 0,-18 17 16,17-18-16,0 18 0,-52-18 15,17 1-15,18 17 16,-71 0-1,53 0-15,0 0 0,0 0 16,0 0-16,18 0 0,-18 17 16,-53 1-1,35-18-15,19 0 0,16 18 0,-70-18 16,71 17-16,-18-17 16,18 18-16,-36 0 15,36-18-15,0 17 16,0 1-16,-1 0 0,19-1 15,-19-17-15,19 18 0,-36-1 16,35 1 0,1 0-16,-1-1 15,0 1-15,1 17 16,17-17 0,-18 17-16,18-17 15,0 17-15,0-17 16,0-1-16,0 1 0,0 0 15,18-1-15,-18 1 0,17 17 16,19-17-16,-19 0 0,54 34 16,-54-16-16,19-19 15,-1 1-15,0 17 16,18-17-16,-18 0 0,1 17 16,17 0-16,0-17 0,-1-1 15,19-17-15,0 0 16,-1 0-16,18 0 0,0 0 0,-17 0 15,17 0-15,18 0 0,-18-17 16,0-19-16,1 1 0,69-35 16,-105 34-1,18-17-15,-18 18 0,-18-18 16,0 0-16,1 18 0,-19-36 16,-17 19-16,-17-54 15,-1 53-15,-17 0 16,-18 0-16,0 18 0,-88-18 15,88 35-15,-18 18 16,18 0-16,0 0 0,1 18 16</inkml:trace>
  <inkml:trace contextRef="#ctx0" brushRef="#br0" timeOffset="44078.071">14711 18186 0,'0'0'15,"-18"0"-15,-17-18 0,-18 18 0,0 0 16,-17 0-16,-54 0 16,54 18-16,-19-1 15,-158 54 1,53 52-1,53 18 1,106-52 0,35-36-16,88 52 15,-17-52-15,-18-17 16,17-19-16,18 19 0,106-19 16,142-17-1,-19-53 1,-88-17-1,-70-18 17,-124 70-32,1-53 15,-36 36-15,-18-18 0,-17 18 16,-1-18-16,-16 0 0,-19 18 16,0-18-16,1 18 15,-1-1-15,1 19 0,17-1 0,-18 18 16,36-18-16,0 18 0,-1 0 15</inkml:trace>
  <inkml:trace contextRef="#ctx0" brushRef="#br0" timeOffset="44929.76">25523 18115 0,'-70'-17'16,"17"17"-16,18 0 16,-18 0-16,0 0 0,-71 17 15,54 18-15,-1 1 16,1-1-16,-18 0 16,17 18-16,0 0 0,1 18 0,17-18 15,0-1-15,18 19 16,17-36-16,1 18 0,34 35 15,18-52-15,18-1 16,0 0-16,106 1 16,-71-1-16,0-18 0,18-17 15,0 18-15,0 0 16,17-18-16,-17 0 0,0 0 16,0 0-16,0 0 0,-18-18 15,88 0-15,-105 1 16,-18-1-16,0-17 15,35-36-15,-70 18 16,-18 18-16,0-35 0,-36-1 16,-70-88-16,36 71 15,-18 18-15,-1-1 0,1 0 16,0 36-16,-71-35 16,71 52-16,0 18 15,17 18-15,18-18 0</inkml:trace>
  <inkml:trace contextRef="#ctx0" brushRef="#br0" timeOffset="46363.194">10283 16193 0,'18'0'78,"0"0"-62,-1 0-16,1 0 0,0 0 15,17 17 1,-17-17-16,17 0 0,-17 18 0,52-1 16,-35-17-16,54 18 15,-37 0 1,-16-18-16,17 17 0,-18-17 15,18 18-15,-18 0 0,71-1 16,-53 1-16,17 0 16,-17-18-16,71 17 15,-54 1-15,1-18 0,-1 0 16,-17 0-16,18 17 16,0-17-16,-1 0 0,1 18 15,-1-18-15,1 18 16,17-18-16,-18 0 0,107 0 15,-89 0-15,0 0 0,0 0 16,1 0-16,-1 0 16,-18 0-16,1 0 0,0-18 15,-1 18-15,-17 0 0,0 0 16,53 0-16,-71 0 16,18-18-1,-35 18-15,-1 0 0</inkml:trace>
  <inkml:trace contextRef="#ctx0" brushRef="#br0" timeOffset="47570.577">9331 14834 0,'-18'-17'16,"1"17"-1,-1 0 1,0 0-1,1 0 1,17 17 0,35-17-1,36 0 1,-36 0-16,35 0 16,-17 0-16,106 0 15,-53 0-15,0 0 0,0 0 16,17 0-16,18 0 0,0 0 15,0 0-15,18 0 16,0-17-16,158-1 16,-140 0-16,-36 18 15,0-17-15,0 17 0,88-36 16,-123 36-16,-18 0 16,-17-17-16,88 17 0,-106 0 15,70 0 1,-88 0-16,1 0 0,-19 0 15,1 17-15,0-17 0,-1 0 16,1 18 0,0-18-1,17 0-15,18 0 16,-18-18-16,-17 18 16,-1 0-1,-17-17 1,18 17 31,0 0-32,-1 0-15,1 0 16,0-18 0,-1 18-1</inkml:trace>
  <inkml:trace contextRef="#ctx0" brushRef="#br0" timeOffset="48834.513">20038 14764 0,'17'0'0,"1"0"16,0 0 0,-1 0-16,19 0 0,-1 0 15,53-18-15,-35 18 16,18 0-16,-1 0 0,18 0 16,1 0-16,-1-18 0,-18 18 15,36 0-15,-35 0 0,105-17 16,-105-1-1,17 18-15,-18 0 0,19 0 16,-19 0-16,1 0 0,-1 0 16,1-17-16,17 17 0,53 17 15,-70-17-15,17 0 16,53 0-16,-71 0 16,142 0-1,-35 0 1,-1 0-1,-53 18 1,-70-36-16,141 36 16,-17-36-1,-1 18 1,1-17 15,-125 17-31,54 0 16,-53 0-16,-18 0 0,18 0 15,0 0-15,35 0 16,-52 17-16,17-17 0,-18 0 16,18-17-1,-18 17-15,-17 0 0,-1 0 0,1-18 16,0 18 0,-18 18 15,-18-18-16</inkml:trace>
  <inkml:trace contextRef="#ctx0" brushRef="#br0" timeOffset="49199.915">24342 14393 0,'17'0'31,"1"18"-15,17-18-16,1 18 0,34-1 15,-35 1-15,1 0 16,17-1-16,-18 1 0,0-1 15,18 1-15,-18-18 0,-17 18 16,17-1-16,-17 19 16,-18-19-1,0 1-15,-35 17 16,17-17-16,-17-18 0,17 17 16,0 1-16,-17 0 15,35-1-15,-18 1 16,18 0-16,-17-1 0,-1-17 15</inkml:trace>
  <inkml:trace contextRef="#ctx0" brushRef="#br0" timeOffset="51120.58">21396 16104 0,'18'0'15,"-1"0"1,19 0-16,-19 0 15,1 0-15,17 0 16,0 0-16,18 0 0,-35 0 16,0 0-16,-1 0 0,1 0 15,17 18-15,-17-18 16,17 0-16,18 18 16,-18-1-16,18-17 15,-18 18-15,1-18 0,17 18 16,-18-18-16,0 17 0,0-17 15,54 18-15,-54-1 16,0 1-16,36 0 16,-18-1-16,-18 1 0,18 0 15,0-18-15,-18 17 0,18-17 16,0 18-16,-18-18 0,18 0 16,0 18-16,-18-18 15,36 17-15,-18-17 0,0 0 16,17 18-16,1-18 15,-18 0-15,17 17 0,1-17 0,17 0 16,0 0-16,-17 0 16,105-17-16,-105 17 15,-1 0-15,-17 0 0,0 0 16,18 0-16,-36 0 16,0 0-16,-17 17 0,35 1 15,-36 0 1,1-18-16,17 17 15,-17-17 1,0-17-16,-18-1 16,0 0-1</inkml:trace>
  <inkml:trace contextRef="#ctx0" brushRef="#br0" timeOffset="51424.945">24465 16298 0,'0'0'16,"53"18"-16,-18-18 0,-17 0 16,17 18-1,-17-18-15,-18 17 16,-18-17 0,-17 18-1,17-18-15</inkml:trace>
  <inkml:trace contextRef="#ctx0" brushRef="#br0" timeOffset="52610.096">9208 17286 0,'17'0'31,"18"0"-31,1 0 16,-1 0-16,18-18 15,0 18-15,17 0 0,89-17 16,-88 17-16,-1 0 15,54 0-15,-18 17 16,-71-17-16,0 0 16</inkml:trace>
  <inkml:trace contextRef="#ctx0" brushRef="#br0" timeOffset="53972.11">11659 17004 0,'53'0'16,"0"-18"-16,0 18 16,35 0-16,0-17 15,18 17-15,124 0 0,-107 0 16,-17 0-16,0-18 0,-36 18 15,1 18-15,17-18 16</inkml:trace>
  <inkml:trace contextRef="#ctx0" brushRef="#br0" timeOffset="75243.721">1570 14235 0,'0'-18'0,"18"18"16,-18-18-16,0 1 15,-18 17 95,0-18-110,1 18 15,-1 0 1,18-18-16,-18 18 0,1 0 16,-19 0-16,19-17 0,-19 17 15,19 0 1,-18 0-16,17-18 0,0 18 15,-52 0-15,52 0 16,-17 0-16,0 0 16,17 0-16,-17 18 0,-1-18 15,1 0-15,0 17 0,-36 1 16,36 0-16,0 17 16,-1-17-16,-17 35 15,18-18-15,0 0 16,17 0-16,-17 1 0,17-1 15,-35 35-15,18 1 16,35-36-16,-17 1 16,17 16-16,0 1 0,0 0 15,0 0-15,0 18 0,35-18 16,0 0-16,0 17 0,124 71 16,18-35 15,34-53-16,-52-53 1,-89-18-16,72-35 16,-54 18-16,-18-35 0,1 17 15,-18-18-15,0 1 0,-18-1 16,-17 1-16,-18-1 0,0-17 16,0 17-16,-36-17 0,1 17 15,-18-17-15,-17 0 0,-1 35 16,-88-35-1,89 53-15,-18 35 0,17-18 16,0 18-16,1 18 0,-36 35 16,53-18-16</inkml:trace>
  <inkml:trace contextRef="#ctx0" brushRef="#br0" timeOffset="80555.461">31362 14605 0,'0'0'16,"-18"0"-16,36 0 31,35 18-16,0-1-15,0-17 16,17 0 0,18 0-16,18 0 0,0 0 0,18 0 15,-19 0-15,1 0 16,0 0-16,53 0 16,-106 0-16,0 18 0,-18-18 15,-35 18-15</inkml:trace>
  <inkml:trace contextRef="#ctx0" brushRef="#br1" timeOffset="145604.034">5786 8837 0,'0'0'0,"-18"0"16,18 18-1,18-18 1,17 0 0,-18 0-16,19 0 0,-1 0 15,0 0-15,18 0 0,0 0 16,0-18-16,0 18 16,18-18-16,-1 18 0,1-17 15,-1 17-15,89 0 16,-88 0-16,17 17 0,53 1 15,-71-18 1,107 18 0,-107-18-16,-17 17 0,35-17 15,-35 0-15,-17 0 16,17 0-16,-36 0 16,1 0-16,17 0 15,-53 0 32,1 0-47</inkml:trace>
  <inkml:trace contextRef="#ctx0" brushRef="#br1" timeOffset="146299.061">8467 8872 0,'-36'0'16,"19"18"-16,34-18 31,19 0-31,-1 0 16,18 18-16,0-18 0,17 0 15,1 17-15,-1-17 0,1 0 16,0 18-16,-19-18 0,1 0 16,36 0-1,-72 0-15</inkml:trace>
  <inkml:trace contextRef="#ctx0" brushRef="#br1" timeOffset="147260.798">9860 8749 0,'0'18'31,"18"17"-16,-1 0-15,1 18 16,17-18-16,1 36 0,-1-18 16,71 106-1,-53-71-15,0 18 0,-1-18 16,1 18-16,18-1 0,0-16 16,-19 16-16,1-16 0,0-1 15,35 53-15,-52-71 16,-19-17-16,1 0 15,-18-17-15,0-1 0,0 0 16,18-17-16,-18 17 16,-18-35-16,-17-53 15</inkml:trace>
  <inkml:trace contextRef="#ctx0" brushRef="#br1" timeOffset="147828.618">9754 9102 0,'-17'35'15,"34"-70"-15,-52 70 16,35-17-16,-18-18 0,18 17 16,0-34-1,0-1 1,18-53 0,-18 36-16,18-18 0,-1 0 0,1 18 15,0-18-15,-1 18 16,-17-18-16,18 18 0,0 17 15,-1-17-15,-17 17 16,18 0-16,-18 1 0,17 17 0,1 0 16,0 17-1,-1 19-15,1-19 16,17 19-16,-17-1 0,0 0 16,-1 0-16,54 18 15,-36-17-15,0-19 0,1 1 16,-19 0-16,18-1 15,-17-17-15</inkml:trace>
  <inkml:trace contextRef="#ctx0" brushRef="#br1" timeOffset="152957.185">11130 11042 0,'-17'-18'0,"-1"1"16,0-1-1,1 18-15,-1 0 0,0 0 16,-52 0-1,52 35-15,-17-17 0,17 17 0,1 1 16,-1-1-16,18 18 0,18 17 16,-1-34-1,1-19-15,-1 18 0,72 1 16,-54-19-16,0-17 16,36 0-1,-36 0-15,-17 0 0,-1 0 16,1 0-16,-36 0 15</inkml:trace>
  <inkml:trace contextRef="#ctx0" brushRef="#br1" timeOffset="153383.317">11465 10672 0,'0'-18'16,"-17"18"-16,-1 18 16,0-1-16,1-17 0,-1 18 15,-17 17 1,17-17-16,1-18 0,17 17 16,-18 1-16,18 0 15,35 35-15,-17-36 16,-1 1-16,19 17 0,17 0 15,-36-17-15,19 0 16,-19-1-16,1-17 16,-1 18-16</inkml:trace>
  <inkml:trace contextRef="#ctx0" brushRef="#br1" timeOffset="153695.628">11624 10777 0,'18'0'16,"-1"0"0,1 0-1,17 0 1,-17 0-16,0 0 0,-1 0 0,18 0 16,-17 0-1,0 0-15,-36 0 16</inkml:trace>
  <inkml:trace contextRef="#ctx0" brushRef="#br1" timeOffset="154001.89">11730 10636 0,'18'0'15,"-18"18"1,0 17 0,0-17-16,0 35 15,0 0-15,0-36 16,0 19-16,17-19 0,1-17 15,-18 18-15,35-1 16,-17-17-16,17 0 16,-17-17-1</inkml:trace>
  <inkml:trace contextRef="#ctx0" brushRef="#br1" timeOffset="154284.641">12065 10760 0,'18'0'15,"-1"0"1,1 17-16,0-17 0,-1 0 16,1 0-1,-1 0-15,1 0 0,0-17 16,-1 17 0</inkml:trace>
  <inkml:trace contextRef="#ctx0" brushRef="#br1" timeOffset="154567.895">12383 10654 0,'17'18'32,"-17"17"-17,0-18-15,18 1 0,-18 35 16,0-35-16,0-1 16,0 1-16,17 0 0,-17-1 15,18 1 1</inkml:trace>
  <inkml:trace contextRef="#ctx0" brushRef="#br1" timeOffset="154945.598">12577 10566 0,'17'0'15,"1"17"1,-1 1 0,1 0-16,0-1 0,-1-17 15,1 18-15,0 0 0,-1-18 16,19 35-1,-1-35-15,-18 17 0,1-17 16,0 36 0,-1-36-16,1 17 0,-18 1 15,0 17-15,0-17 16,-18 0-16,1-1 0,-19 18 16,19-35-1,17 18-15,-35 0 16,35-1-16,-18-17 0</inkml:trace>
  <inkml:trace contextRef="#ctx0" brushRef="#br1" timeOffset="156531.397">14323 10054 0,'17'88'16,"1"-17"-16,0-1 0,-1 19 0,1-1 15,0 18-15,-1-18 16,1-18-16,17 36 15,-17-70-15,-18-1 16,0-53-16,0 1 16,-35-72-16,17 19 15,18 17-15,-18-18 0,18-17 16,0-71 0,0 89-16,0-1 0,18 18 15,0 18-15,17-18 16,-18 36-16,19 17 0,-19 0 15,1 17-15,0 36 16,-18-18-16,0 1 16,-18-1-16,0 0 0,-52 18 15,52-35 1,1-18-16</inkml:trace>
  <inkml:trace contextRef="#ctx0" brushRef="#br1" timeOffset="156836.708">14764 10266 0,'0'0'16,"17"35"-16,1-35 0,-18 18 16,18-18-16,17 0 0,-17-18 15,17 0-15,-17 18 0,17-35 16,-18 18-16,1-1 0,-18 0 15,18 1-15,-36-36 16,0 35-16,-17 18 16,18-18-16,-19 18 0,1 18 15,17 0-15,-17-1 0,17 36 16,1-17 0,17-19-16,17 18 0,1 1 0,0-19 15,52 19 1,-34-36-16,52 17 15,-53-17-15,-17 0 0</inkml:trace>
  <inkml:trace contextRef="#ctx0" brushRef="#br1" timeOffset="157153.973">15152 10354 0,'0'18'15,"0"-36"-15,17 36 0,1-18 0,35-36 16,-35 36 0,-1-17-16,1-1 15,0-17-15,-18 17 0,0 1 16,0-1-16,-18 0 0,-17 1 16,-1-1-1,1 18-15,17 18 16,1-1-16,-1 1 15,18 0-15,0-1 0,18 18 0,-18-17 16,35 17-16,-17-17 0,52 0 16,-34-1-1,-1-17-15,0 0 0,0 0 16,1 0-16,-19-17 0,1 17 16</inkml:trace>
  <inkml:trace contextRef="#ctx0" brushRef="#br1" timeOffset="157427.005">15487 10248 0,'0'0'15,"0"35"-15,-18-17 0,18 0 0,0-1 16,18 1-16,-18 0 16,18-1-16,-1 1 0,19 0 0,-1-1 15,0-17 1,-17 0-16,-1 0 0,19-17 15,-19-1-15,-17 0 16,0 1-16,0-1 16,-53-53-1,18 54-15,17-1 0,-17 18 16,0-17 0,17 17-16</inkml:trace>
  <inkml:trace contextRef="#ctx0" brushRef="#br1" timeOffset="158205.576">15452 10248 0,'0'18'16,"17"35"15,1 0-31,-18-18 0,18 18 16,-18 0-16,17 53 16,-17-71-16,0 18 0,18-18 15,-18 0-15,18-17 16,-18 0-16,17-1 0,1-17 15</inkml:trace>
  <inkml:trace contextRef="#ctx0" brushRef="#br1" timeOffset="158871.86">15681 9860 0,'0'18'16,"18"17"0,-1 0-16,-17 1 0,18 17 15,0-18-15,-18 18 16,17-18-16,1 18 0,-1 17 15,1-52-15,-18 0 16,0-1-16,18-17 16,-18-53-1,0 36 1,17-36-16,1 35 16,-18 1-16,18 17 0,-1 0 15,1 35 1,0-17-16,-18-1 0,17 54 15,1-54-15,-18 19 0,17-1 16,-17-17 0,0-1-16,18-17 15</inkml:trace>
  <inkml:trace contextRef="#ctx0" brushRef="#br1" timeOffset="159123.787">16104 10301 0,'0'35'16,"0"-70"-16,0 88 0,0-35 0,0-1 0,18-17 15,0 18-15,-1-18 0,1 0 16,0-18 0,-1 1-1,-17-1-15,0-17 0,0 17 0,0 0 16,-17 1-16,-1-1 0,0 1 15,-17-19 1,35 19-16,-18 17 16,18 17-16,0 1 15</inkml:trace>
  <inkml:trace contextRef="#ctx0" brushRef="#br1" timeOffset="159372.949">16245 9719 0,'18'35'16,"-18"1"-16,0 17 0,18-1 15,-18-16-15,17 17 0,-17 0 16,18-1-16,0 1 15,-18-17-15,0-1 0,17 0 16,-17 0-16,0 1 0,18 17 16,-18-36-16</inkml:trace>
  <inkml:trace contextRef="#ctx0" brushRef="#br1" timeOffset="159667.734">16439 10301 0,'18'0'16,"-36"0"-16,54 0 0,-19 0 0,1-18 0,0 18 15,-18-17-15,17-1 16,1 1-16,0-19 16,-18 19-16,-18-1 15,18 0-15,-35 18 0,-1 0 16,1 36-1,17-19-15,18 19 0,0-19 0,0 18 16,36 36 0,-19-53-16,19-1 0,-1 1 15,0 0-15,0-18 0,1 0 16,-1-18-16,0 18 16,-17-18-16</inkml:trace>
  <inkml:trace contextRef="#ctx0" brushRef="#br1" timeOffset="160340.02">14676 11254 0,'-53'35'0,"106"-70"0,-124 105 16,53-35-16,1 1 0,17 17 15,0-18 1,17 0-16,1 0 0,17 1 0,1-19 16,34 19-16,-17-36 15,-18 0-15,1-18 0,-1 0 16,0 18-16,-17-17 0,-18-1 16,0-35-1,-18 53-15,1 0 16,-1 18-1,0 17-15,18-17 0,18-1 16,-18 1-16,18 0 0,17-18 16,0 17-16,0-17 0,1-17 15,-1 17-15,0-18 16,-17 0-16,17-17 16,-35 17-16,-18 1 0,18-18 15,-35 17-15,-18-17 16,18 35-16,0 0 15,17 0-15,0 0 0,1 0 16</inkml:trace>
  <inkml:trace contextRef="#ctx0" brushRef="#br1" timeOffset="160649.438">15293 11589 0,'-18'17'0,"1"1"16,52-53-16,-53 70 16,18-53-1,0 1-15,18-1 16,0-17-16,-18 0 0,17-1 0,-17 1 16,18 17-16,-18-17 15,0 17-15,17 18 16,1 0-16,-18 36 15,0-1-15,18-17 16,-18 17-16,17 18 16,1-36-16,0 1 0,-1-18 15,1 0-15,0 0 16,-1-18 0</inkml:trace>
  <inkml:trace contextRef="#ctx0" brushRef="#br1" timeOffset="160940.243">15558 11395 0,'17'35'16,"1"-17"-16,-18 17 0,17 0 16,-17-17-1,0-1-15,0 1 0,18 0 16,-18-36 0,-18-17-1,18 17-15,0-35 16,0 18-16,18 17 15,-18 1-15,18-1 0,-1 0 16,1 18-16,0 0 16,-1 18-16,-17 0 0,18-1 15,-18 1-15,18 0 0,-18-1 16,0 19-16,0-19 0,0 1 16,0-1-1,0 1-15</inkml:trace>
  <inkml:trace contextRef="#ctx0" brushRef="#br1" timeOffset="161219.988">15822 11483 0,'0'0'0,"18"0"15,-1 0-15,1 0 0,17-18 16,-17 1-16,0-1 15,-18 0 1,0 1-16,17-1 0,-17 0 0,0 1 16,-17 17-16,-1 0 15,0 0-15,1 17 16,17 19 0,0-1-16,0-17 0,0 17 15,17-17-15,1-1 0,-18 1 16,18-1-16,17-17 0,-18 18 15,19-18 1,-19-18-16</inkml:trace>
  <inkml:trace contextRef="#ctx0" brushRef="#br1" timeOffset="161557.385">16087 11430 0,'0'18'15,"17"17"-15,-17-17 16,18-18-16,-18 17 16,18-17-16,-1 18 0,1-18 0,0 0 15,-1 0 1,1 0-16,-18-18 0,0 1 16,0-1-1,0 0-15,0 1 0,-18-1 16,18 0-16,18 18 47,17-17-47,0 17 15,18-18-15,-35 0 16,17 1-16,-17 17 0,17-35 16,-35 17-1,18 18-15,-18-18 0,-18 18 16</inkml:trace>
  <inkml:trace contextRef="#ctx0" brushRef="#br1" timeOffset="161731.373">16351 11236 0,'0'0'0,"0"35"0,18 1 0,-18-19 15,18 36 1,-18-35-16,17-1 0,-17 1 0,18 0 15,-1-1-15,-17 1 16,18-18-16,-18 18 0,18-18 16</inkml:trace>
  <inkml:trace contextRef="#ctx0" brushRef="#br1" timeOffset="161852.672">16563 11377 0,'18'18'16,"-1"-1"-1,1 1-15,-18 0 0,17-18 16,1 17-16</inkml:trace>
  <inkml:trace contextRef="#ctx0" brushRef="#br1" timeOffset="161994.045">16669 11254 0,'0'0'15,"0"-36"-15,-18 36 0,18-17 0,18 34 32,-18 1-17</inkml:trace>
  <inkml:trace contextRef="#ctx0" brushRef="#br1" timeOffset="162231.276">16810 11377 0,'0'0'16,"-18"53"-16,18-35 0,0-1 15,18-17-15,0 18 0,-1-18 16,1 0-16,-1 0 0,1-18 16,0 18-16,-1-17 0,1-36 15,-18 35-15,0 0 16,-18-17-16,18 18 0,-17-1 15,-1 0-15,0 18 16,1-17-16</inkml:trace>
  <inkml:trace contextRef="#ctx0" brushRef="#br1" timeOffset="162483.089">17057 11430 0,'0'-18'16,"17"1"-16,1-19 15,0 19-15,-1-1 0,1 1 16,0-1-16,-1 18 0,19 0 16,-19 18-1,18 17 1,-17-18-16,0 19 0,-1-19 15,1 1-15,0 0 0,-18-1 16,0 1-16,0 0 0,0-1 16</inkml:trace>
  <inkml:trace contextRef="#ctx0" brushRef="#br1" timeOffset="171050.717">10866 11730 0,'17'0'15,"18"-18"1,18 18-16,89 0 15,-54 0-15,35 0 0,1-17 16,17 17-16,18 0 0,-18-18 16,17 18-16,301-35 15,-318 17 1,-17 18-16,70-35 16,-141 35-16,-1 0 0,-34 0 15</inkml:trace>
  <inkml:trace contextRef="#ctx0" brushRef="#br1" timeOffset="173931.909">10001 9155 0,'18'0'31,"0"0"-15,17 0 0,-18 0-16,1 0 15,0-18-15,-1 0 0,1 1 0,17-1 16,18-53-1,-35 19-15,17-1 0,-17-18 0,17 18 16,0-88 0,-17 88-16,0-17 0,-1 17 15,-17 0-15,0-18 0,0 18 16,-17-17-16,-1 17 0,0-18 16,1 18-16,-19-17 0,1 17 15,0 0-15,17 0 16,-17 18-16,17-1 15,1 1-15,-1 0 0,0 17 0,1 1 16,-1-36 0,18 35-16,0 0 15,-18-17-15,18 18 0,0-19 16,-17 36 0,-1 0-1,1 36 1</inkml:trace>
  <inkml:trace contextRef="#ctx0" brushRef="#br1" timeOffset="174182.654">9948 7549 0,'-17'0'16,"17"-17"-16,0-1 15,0-17 1,0 0-16,17 17 0,-17-17 15,18-18-15,-18 18 16,0 17-16,18 0 0,-18 1 16,17 17-1,1 35 1,0-17-16,17-1 0,-18 1 16,19-1-16,17 19 15,-18-19-15,0-17 0</inkml:trace>
  <inkml:trace contextRef="#ctx0" brushRef="#br1" timeOffset="175071.517">9984 9190 0,'0'0'16,"17"0"-16,1 0 0,0-18 15,17 18-15,-18-17 0,19 17 16,17-36 0,-18 19-16,0-1 0,0-17 0,1 17 15,-1-17-15,0-18 0,1 18 16,-19-1-16,19 1 15,-19-18-15,18 0 0,-17 18 16,0-18-16,35-53 16,-36 53-16,1-17 0,0 17 15,-18-18-15,17 18 0,-17 0 16,0-17-16,0 17 16,0-18-16,0 1 0,0-1 15,0 1-15,0 17 16,0-18-16,-17-87 15,-1 87-15,0-17 0,1 17 0,-1-17 16,0 17-16,-35-70 16,36 88-16,-1 1 15,-17-1-15,17 0 0,1 17 16,-19-16-16,19-1 0,-1 17 16,-17-17-16,17 18 0,0-18 15,-17 0-15,18 18 16,-19-18-16,19 18 0,-1 0 15,0-1-15,1 19 0,-1-1 16,0 0-16,1 1 0,17-1 16,-18 18-16,18-18 15,0 1 17,0-1-17,0 1 1</inkml:trace>
  <inkml:trace contextRef="#ctx0" brushRef="#br1" timeOffset="175372.253">9931 6297 0,'0'0'0,"0"-18"15,17-34 1,-17 16-16,0 1 0,0 0 16,0-1-16,-17 1 0,17 0 15,-18 0-15,0 17 0,18 0 16,-17 1 0,34 17-1,54 53 1,70-18-1,-88-17-15,0-18 16,-18 0-16,36 0 16,-36 0-16,-17 0 0</inkml:trace>
  <inkml:trace contextRef="#ctx0" brushRef="#br1" timeOffset="194024.541">441 5503 0,'-18'0'32,"36"18"-1,17 0-16,-17-1-15,17 1 0,53 0 16,-52-1-16,17-17 16,-18 0-16,18 0 0,-18-17 0,-17 17 15,35-18 1,-53 0-16</inkml:trace>
  <inkml:trace contextRef="#ctx0" brushRef="#br1" timeOffset="194274.583">706 5362 0,'0'0'15,"17"0"-15,1 18 0,-1-18 16,1 0-16,35 18 16,-18-18-16,-17 17 15,17-17-15,-17 18 0,0-1 16,-1 1-16,-17 0 0,18-1 15,-18 36-15,-18-35 16,1 0-16,-1-1 16,0 1-16,-17-1 0,17 1 15,1 0-15,-19-18 0,36 17 16,-17 1-16</inkml:trace>
  <inkml:trace contextRef="#ctx0" brushRef="#br1" timeOffset="194692.193">353 6950 0,'0'0'16,"17"0"-16,1 0 0,0 0 15,17 0-15,0 0 0,71-18 16,-71 18 0,18 0-16,-17 0 0,34-18 15,-52 1-15,-1 17 16,-17-18-16</inkml:trace>
  <inkml:trace contextRef="#ctx0" brushRef="#br1" timeOffset="194920.8">635 6773 0,'35'0'15,"-17"18"-15,0-18 0,17 0 16,-18 0-16,19 0 0,-19 18 15,1-18-15,0 17 0,-1 1 16,-17 0-16,18-1 0,-18 18 16,-18-17-1,1 17-15,-1-17 0,-17 0 16,17-1-16,0 1 0,1 0 16,-1-1-16,1 1 0</inkml:trace>
  <inkml:trace contextRef="#ctx0" brushRef="#br1" timeOffset="195304.319">459 8308 0,'-18'0'16,"36"0"-16,-18 0 16,70 0-1,-35-18-15,18 18 0,-17 0 16,17 0-16,-18 0 16,0 0-16,0 0 0,-17 0 15,0 0-15,-1-17 0</inkml:trace>
  <inkml:trace contextRef="#ctx0" brushRef="#br1" timeOffset="195549.975">688 8079 0,'0'0'15,"35"35"-15,-17-17 0,-1-1 0,1 1 16,17-1-16,-17 1 0,17-18 15,1 18-15,-19-18 16,54 35 0,-71-17-16,0 35 15,-18-18-15,1 0 16,-19-17-16,19 17 16,-19 0-16,19-17 0,-1 17 0,-17-17 15</inkml:trace>
  <inkml:trace contextRef="#ctx0" brushRef="#br1" timeOffset="199763.154">9948 11236 0,'-17'0'0,"-19"0"15,36-18-15,-17 18 0,-1 0 16,36 0 15,-1 18-15,1 0-16,17-18 0,1 17 15,-1-17-15,0 0 16,0 0-16,18 0 0,-17 0 16,-1 0-16,0 0 0,-17 0 15,-1 0-15</inkml:trace>
  <inkml:trace contextRef="#ctx0" brushRef="#br1" timeOffset="199986.75">10125 11165 0,'17'18'16,"1"-18"-16,0 18 15,17-18-15,0 17 16,89-17-16,-89 0 16,18 18-1,-35 0-15,-1-1 0,-17 36 16,-17-35-1,-19 17-15,-34 18 0,34-18 16,-17-17-16,18 17 16,-35 0-16</inkml:trace>
  <inkml:trace contextRef="#ctx0" brushRef="#br1" timeOffset="206286.454">10760 11730 0,'0'-18'110,"0"-17"-95,-18 0-15,18 17 0,0-17 16,-18 17-16,18-17 16,-17-18-16,17 18 0,-18-1 15,1-17-15,-1-35 16,0 35-16,1-17 16,-1 17-16,18 18 0,-18 17 15,1-35-15,-1 35 16,18-17-16,-35 0 15,35 17-15,-18 18 0,18-17 16,0-1 0,0 0-1,0 1 17,18 17-17,-1-18-15,1 18 16,0-18-1,-1 18-15,1-17 0,35-1 16,-35 18 0,17-18-16,35 1 0,-34 17 15,-1-18-15,18 1 0,0 17 16,53-18 0,-36 0-16,1 1 0,87-1 15,-69 0-15,-19 1 16,18-1-16,1-17 0,-1 17 15,0 1-15,0-1 16,0 0-16,1-17 0,-1 17 16,0 1-16,0 17 0,-17-18 15,-18 0-15,0 18 16,88-17-16,-106 17 16,0-18-16,0 18 15,1 0-15,-1 0 0,0 0 16,18 0-1,-35 0-15,0 0 16,-1 0 0,1 0-1,-1 0 17,-17 18-32,18-1 15,0 1-15,-18 0 0,17-1 16,1 36-16,0 124 15,-1-19 1,1-69-16,17 210 16,-17-210-1,-1-1-15,19 35 16,-19-70-16,-17 0 0,18-18 16,-18 1-16</inkml:trace>
  <inkml:trace contextRef="#ctx0" brushRef="#br1" timeOffset="208145.183">1782 5009 0,'-18'0'62,"-17"0"-46,17 18-16,-35-18 15,18 0-15,0 18 16,-1-18-16,-17 17 0,0-17 16,0 18-16,18 0 15,-18-18-15,0 17 0,18 1 0,-53 0 31,53-1-31,17-17 16,0 0-16,18 18 0,-17-1 16,17 1-1,17 35-15,-17-35 16,0 17-16,18 0 16,-18 1-16,18 16 0,-18 1 15,0 18-15,17-18 0,-17 17 16,0 1-16,18 17 15,0-35-15,-18-18 0,17 1 16,-17-19-16,18 1 0,-1 17 16,1-17-1,0-1-15,52 1 16,36-18 0,18 0-1,17 18 1,-88-18-1,17 17-15,-17-17 16,-18 0-16,1 0 0,-1 0 16,0-17-16,-17-1 0,-1-17 15,1 17-15,-18-17 16,0 0-16,0-1 0,0-17 0,-18 0 16,1 1-16,-1-19 15,18 0-15,-17-52 16,17 52-16,-18 36 0,0-18 15,1 18-15,-1-18 0,-17 0 16,17 18 0,0 17-16,-17-17 15,18 35-15,-1 18 16,0 17-16</inkml:trace>
  <inkml:trace contextRef="#ctx0" brushRef="#br1" timeOffset="208919.241">1764 6332 0,'0'-17'16,"-35"-1"-16,17 18 0,0-18 16,-17 18-16,0-17 15,0 17-15,-1 0 0,-17 0 16,0 17-16,18-17 0,0 18 15,0-18-15,-1 18 0,1-18 16,0 17-16,17-17 16,0 18-16,1-18 0,-1 18 15,36-1 1,-18 1 0,17 0-16,-17-1 15,18 18-15,-18 1 0,0-1 16,0 18-16,0 0 15,0 0-15,-18 70 0,1-52 16,-1-1-16,18 1 16,-17-18-16,17 0 0,0 0 15,0 0-15,0-18 0,0 0 16,17 0-16,-17 1 16,18-19-16,-1 19 0,1-19 15,17-17-15,-17 18 0,17 0 16,1-18-16,-1 0 0,0 0 15,18 0-15,-18 0 0,18 0 16,0 0-16,-18-18 0,18 0 16,0 1-16,-17-1 15,16 0-15,-16 1 0,-19 17 0,19-18 16,-19 18-16,1-18 16,0 18-16,-1 0 0,-17-17 15,18-1-15,-18 1 0,0-1 16,0-17-16,0-1 0,0 1 15,0-18-15,0-88 16,-18-18 0,18 71-16,-17 18 0,-1-1 15,0 18-15,1 18 0,-1 17 16,0 0-16,1 1 0,-1 34 16,0 1-1</inkml:trace>
  <inkml:trace contextRef="#ctx0" brushRef="#br1" timeOffset="209690.35">1834 7602 0,'-17'-17'16,"34"34"-16,-69-34 0,34 17 0,-17 0 0,-1 0 16,1 17-16,-18 1 0,18-18 15,0 18-15,-18-1 16,0 1-16,0 0 16,18-1-16,-18 1 0,0-1 15,17 1-15,-16 0 0,16-1 16,19-17-16,-19 18 0,19 0 15,-1-1-15,18 1 0,18 0 16,-1-1 0,-17 1-16,18 0 0,0-1 15,-18 1-15,17-1 0,-17 19 16,0-1-16,0 18 0,0 0 16,-17 0-16,17 0 15,0 17-15,0 1 0,0-1 16,0 1-16,17-18 0,-17 0 15,18-18-15,0 18 0,-1-18 16,18 0-16,-17-17 16,17 17-16,1-17 0,17 0 15,-18-1-15,71-17 16,-53 0-16,0 0 0,-1 0 16,1-17-16,0-1 0,-17 18 15,16-18-15,1-17 0,-17 17 16,-1-17-16,0 0 0,0 0 15,-17-1-15,0 1 16,-1 0-16,1-18 0,-18-35 16,0 17-16,-18 1 15,1-1-15,-19-35 0,1 0 16,0 18-16,0-18 0,-1 18 16,1 18-16,17 17 15,-17 0-15,0 35 0,0 0 16,17 18-16</inkml:trace>
  <inkml:trace contextRef="#ctx0" brushRef="#br1" timeOffset="-213391.913">10883 11748 0,'0'17'16,"-17"-17"-16,17-17 31,-18 17-15,0 0 15,1 0-15,17-18 46,17 18-46,1 0-1,0 0-15,34 0 16,-34 0 0,17 0-16,18 0 0,-17 0 15,69 0-15,-34 0 16,-18-18-16,17 18 0,-17-17 16,18-1-16,35 0 15,-53 1-15,17 17 16,-17 0-16,0 0 0,71-18 15,-72 18-15,19 0 16,0 0-16,-19 0 16,54 18-16,53-18 15,-53 0 1,70-36 0,-88 19-1,-35-1-15,18 18 16,-36 0-16,36 0 15,-36 0-15,-17 18 16,17-18-16,-17 17 0,17-17 0,-17 0 16,-1 18-16,1-18 15,-1 0-15,1 0 16,-18 18 62,-18-18-62</inkml:trace>
  <inkml:trace contextRef="#ctx0" brushRef="#br1" timeOffset="-207743.438">10425 11677 0,'-18'0'16,"0"0"-16,1 0 0,-19 18 15,19-1 1,-1 1-16,0 17 0,1 0 16,-18 54-16,17-36 15,0-1-15,18 1 0,-17 0 16,17 0-16,17 18 15,-17-36-15,18 0 0,0-35 16,-1 18-16,1-18 16,-1 0-16,1-18 0,0 1 15,-1-19-15</inkml:trace>
  <inkml:trace contextRef="#ctx0" brushRef="#br1" timeOffset="-207458.414">10283 11606 0,'0'0'15,"0"-17"17,36 17-17,-19 0-15,1 0 16,17 0-16,-17 0 0,0 0 0,-1 0 15,1 17-15,0-17 0,-1 18 16,1 0-16,-18-1 16,0 19-16,0-19 0,-18 19 15,1 16 1,-1-16-16,0-1 0,18 0 0,-17 1 16,17-19-16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0:28.2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12665 15840 0,'-18'0'16,"0"-18"-1,1 18 17,34 0-17,19 18 1,17-18-16,0 0 16,-1 0-16,19 0 0,105 0 15,-87 0-15,16 17 16,142 1-16,-123-18 15,158 0-15,-123 0 16,141-35-16,-159 17 16,106-17-1,-159 17-15,0 1 0,-35-1 16,0 18-16,-18 0 16,-35 18-16</inkml:trace>
  <inkml:trace contextRef="#ctx0" brushRef="#br0" timeOffset="7078.47">8361 2699 0,'-18'-18'16,"18"36"15,18-1-15,-18 1-16,0 35 16,0-18-1,0 18-15,0 0 16,0 0-16,0 0 0,0 70 15,0-52-15,17 70 16,-17-70-16,0 70 16,0-53-16,0-18 15,18 1-15,-18 0 0,0-1 16,0 18-16,0 53 16,0-70-16,0 70 15,0-70-15,0 17 16,0-18-16,0 1 0,0 52 15,0-52-15,0 0 16,0-19-16,18 19 0,-18 35 16,0-53-16,17 0 15,-17-18-15,0 18 0,0 0 16,0 53 0,0-71-16,0 53 15,0-70-15,0 35 16,0-36-16,0 1 15,0 0-15,0-1 0,0 1 16,-17-18 31,17-18-31,-18 18-1,0-17 1,1 17-16,-18-18 15,17 18-15,-17-18 16,17 18-16,-17 0 16,17-17-16,-17 17 0,17 0 15,-52-18 1,52 0-16,-17 18 0,-18 0 16,18 0-16,-36 0 15,18 0-15,-35 0 16,35 0-16,-53 0 15,53 0-15,-17 0 16,-1 18-16,1-18 0,-1 0 16,-88 18-16,89-18 15,-19 0-15,1 17 0,0-17 16,-18 0-16,-88 18 16,88-18-16,-105 0 15,123 0-15,-18 0 0,0 0 16,-123 0-1,123 0-15,0 0 0,0 0 16,-17-18-16,17 18 0,-106 0 16,106-17-1,0 17-15,1 0 0,-19 0 0,18-18 16,-105 18 0,105 0-16,-106-18 15,89 18-15,-89 0 16,106 0-16,0 0 15,0 0-15,1 0 0,-89 0 16,105 0-16,-69 0 16,87-17-16,18 17 15,-17 0-15,-36-18 16,71 0-16,-36 1 16,36-1-16,-1 18 0,19 0 15,-1 0-15,-17-17 16,17 17-16,1 0 15,-1 0 1,18 17 15,0-34 16,-18-1-31,18-17-16,0 17 0,0-17 15,-17-18 1,17 18-16,-18-18 0,18 17 16,0-52-16,-18 35 15,18-17-15,-35-54 16,35 54-16,-18-1 0,1 1 16,-1-1-16,18 0 0,-17-52 15,17 70-15,0-70 16,0 52-1,-18-70-15,18 70 16,0 1-16,0-1 0,-35-105 16,17 70-1,0-70-15,1 87 16,-1 36-16,-17-52 16,35 52-16,-18 0 15,18 18-15,0-1 16,0 1-16,18 0 15,-18-1-15,0 1 0,17-18 16,-17 18-16,18-18 16,-18 35-16,18 1 15,-18-1 1,17 18-16,-17-18 0,36 18 16,-36-17-16,35 17 15,-17 0-15,-1-18 0,54 1 16,-36 17-16,0 0 15,1 0-15,16 0 0,37-18 16,-36 18-16,0 0 16,-1 0-16,-16 0 15,17-18-15,0 18 0,52 0 16,-34 0-16,-18 0 16,0 18-16,53-18 15,17 18 1,-52-18-16,17 0 0,53 17 15,-53-17-15,53 18 16,-88-1-16,18-17 16,-1 18-16,71-18 15,-70 0-15,88 0 16,-89 0-16,18-18 0,1 18 16,-19-17-16,18 17 0,53-18 15,-70 18 1,53 0-16,-54 18 15,71-18-15,-70-18 16,70 1-16,-71 17 16,54-18-1,-54 0-15,54 18 16,-54 0-16,72 0 16,-72-17-16,18 17 15,1-18-15,-1 18 0,0-18 0,0 1 16,88-19-1,-87 36-15,-1-17 0,-18-1 16,1 18-16,70 0 16,-88 0-16,88 0 15,-70 0-15,-18 0 0,70 0 16,-70 18-16,0-18 16,-18 0-16,53 17 15,-70-17-15,17 0 16,-17 18-16,0-18 15,-1 18-15,1-18 16,17 17 0,-17-17-16,35 0 0</inkml:trace>
  <inkml:trace contextRef="#ctx0" brushRef="#br0" timeOffset="7729.253">7796 2381 0,'-17'0'16,"17"18"15,17 0-31,1-18 16,17 17-16,1 1 0,-1-18 15,53 17 1,-53-17-16,18 0 0,35 18 16,-70-18-16,17 18 15,-17-18-15,0 17 0,17-17 16,-35 18-16,18 0 15,-18-1 1,-18-17 15,18 36 63,-18-1-94,18 0 16,0 0-16,0 36 15,-17-53-15,17 17 0,0 0 16</inkml:trace>
  <inkml:trace contextRef="#ctx0" brushRef="#br0" timeOffset="9749.046">14446 7003 0,'0'-18'16,"-17"18"15,17-18-15,-18 18 15,0 0 16,18-17-31,-17 17-1,-1 0 1,0 0-1,1 0-15,-1-18 16,1 18 0,-19-18-16,19 18 15,-1 0-15,0 0 16,-17 0-16,17 0 0,-35 0 16,18 0-16,-53 0 15,53 18-15,-18-18 16,0 0-16,-53 0 15,53 0-15,-88 0 16,88 0-16,0 0 0,-17-18 16,34 18-16,-17 0 0,1 0 15,-37 0 1,19-17-16,52 17 16,-17 0-16,17 0 0,-17 0 15,17 0-15,1 17 16,-36-17-1,35 18-15,0-18 0,18 18 0,-17-18 16,-1 17 0,18 1-16,0 0 15,18 17 1,-18-17 0,0-1-16,0 18 0,0 36 15,0-18-15,0 35 16,0-35-16,0 0 15,0 18-15,17 52 16,-17-70-16,18 88 16,-18-88-16,0 18 0,18-19 15,-18 1-15,0 0 0,0-17 16,17 52 0,-17-71-16,0 19 15,0-19-15,0 1 0,18 0 0,0-1 16,-1-17-1,1 0-15,0 18 0,17-18 0,35 0 16,-34 0 0,17 0-16,17 0 0,1 0 15,70 0-15,-53 0 16,0 0-16,18 0 0,106 0 16,-1-18-1,-122 18-15,-1 0 16,0 0-16,53 18 15,-88-18-15,53 0 16,-53 0-16,0 0 0,-18 0 16,0 0-16,1 0 0,-19 0 15,18 0-15,-17 0 0,0 0 16,-36-18 15,0 1-31,18-1 16,-35-35-1,35 18-15,-17-53 16,17 35-16,0-88 16,0 52-16,0-87 15,0 88-15,17-53 16,1 70-16,-18 18 16,17 0-16,1 0 0,0 18 0,-1-36 15,1 36 1,-18 18-16,18-1 0,-18 0 15,0 1-15,-18-19 16,-17 19-16,-36 17 16,18 0-16,-35 0 0,0 17 15,-18 1-15,-17 0 0,-107-1 16,19-17 0,122 0-16</inkml:trace>
  <inkml:trace contextRef="#ctx0" brushRef="#br0" timeOffset="36891.443">6844 9860 0,'18'-17'16,"-1"17"-16,-17-18 16,0 0-1,-17 1 1,-1-1-16,0 0 16,1 18-16,-36-17 15,17-1-15,1 0 16,0 18-16,-71-17 15,35 17-15,19 0 0,-19 0 16,18 0-16,-70 0 16,52 0-16,1 0 15,-54 0-15,53 0 16,-52 0-16,52 0 16,-52 17-16,52-17 15,-52 36 1,70-19-16,0-17 0,18 18 15,-18 17-15,-35 1 16,52-1-16,-34 0 16,35 0-16,-1-17 0,-17 35 15,18-18-15,18 0 16,-36 36 0,35-36-16,-17 1 0,17-1 15,-17 53-15,17-53 16,0 18-16,18-17 0,-17 16 15,17 1-15,0 53 16,0-53-16,17 0 16,-17 0-16,18 0 0,17 53 15,-17-53-15,17 17 16,-17-17-16,17 0 0,36 53 16,-18-53-1,-18 0-15,18-18 0,17 18 16,-17 0-16,106 35 15,-88-53-15,123 18 16,-88-18-16,105-17 16,-87 0-16,105-18 15,-17-18 1,-89 0-16,71-34 16,-123 16-16,87-52 15,-87 35-15,0-17 0,-19-1 16,-16 0-16,34-87 15,-52 52-15,-18 0 0,-18-17 16,-52-142 0,17 124-16,-35-71 15,35 142-15,-18 17 16,18 17-16,-17 1 0,17 18 0,-71-1 16,71 0-16,18 18 15,17-17 1</inkml:trace>
  <inkml:trace contextRef="#ctx0" brushRef="#br0" timeOffset="37692.991">10089 9790 0,'-17'-36'15,"34"72"-15,-52-89 0,0 17 16,0 19 0,-36-19-16,18 36 15,-70-17-15,52 17 16,-17 0-16,-106 53 16,106-18-16,-106 36 15,0 34 1,105-34-16,1 0 0,0-1 15,35 18-15,0 0 0,-17 107 16,34-107 0,36 18-16,18-1 0,17 1 15,71 106-15,-18-106 16,1 0-16,105 70 16,-89-88-16,19-17 15,-18-1-15,17-34 0,1-1 0,-1 0 16,18-35-16,0 0 15,124-53-15,-142 18 0,1-36 16,105-70 0,-141 53-16,-17-18 0,35-105 15,-89 87-15,1 1 16,-36-19-16,1-16 16,-36 17-16,-53-124 15,35 177-15,-87-71 16,70 124-16,-107-36 15,107 71-15,-18-17 16,18 17-16,18 17 0,-36-17 16</inkml:trace>
  <inkml:trace contextRef="#ctx0" brushRef="#br0" timeOffset="38400.403">14146 9790 0,'-88'-18'16,"176"36"-16,-229-54 0,71 36 0,17-17 16,-18 17-16,1-18 0,-1 18 15,1 0-15,-107 53 16,89-18-16,0 1 0,-106 69 16,106-16-1,-18-19-15,18 18 0,-18 18 16,18-18-16,-1 18 0,-16 123 15,69-123-15,19 18 16,17-18-16,35 17 16,18 1-16,123 105 15,-70-123-15,159 35 16,-124-106-16,17 0 0,19-35 16,-1 0-16,18-17 0,159-89 15,-177 35-15,142-105 16,-195 88-16,36-124 15,-106 106 1,-18-17-16,-35-124 16,-35 106-16,-106-124 15,53 142-15,-36 17 0,1 35 16,-124-35 0,106 71-16,-106 18 15,141 17-15,-35 35 16,106-18-16</inkml:trace>
  <inkml:trace contextRef="#ctx0" brushRef="#br0" timeOffset="39055.968">18098 9684 0,'0'0'0,"-36"-18"16,1 18-16,-106-18 16,53 18-16,-106 18 15,88 17-15,-18 1 0,18-1 16,-123 71-1,123-18-15,18-17 0,-18 34 16,36-16-16,-18 16 0,35 1 16,-36 106-16,72-106 15,52 123-15,18-105 16,70 87 0,-34-105-16,-1 0 15,176 35-15,54-70 16,-159-36-16,193-35 15,-157-35-15,157-89 16,-211 53-16,1-17 16,-37 0-16,-16-18 0,-37 0 15,19-123-15,-71 88 16,-88-141-16,0 105 16,-18 19-16,-159-142 15,106 194-15,1 18 16,-142-18-16,159 88 15,0 18-15,-71 36 16,141-1-16</inkml:trace>
  <inkml:trace contextRef="#ctx0" brushRef="#br0" timeOffset="39802.007">21572 9807 0,'0'0'16,"-53"-53"-16,18 36 0,-18-1 0,-53 0 16,36 18-16,-71 36 15,53-19-15,-106 72 16,88-37-1,-124 90-15,125-72 16,-89 124-16,105-88 16,36 0-16,18 0 0,18-1 15,34 125 1,54-124-16,105 123 16,-52-106-16,17-34 0,176 87 15,-140-123-15,-1-18 16,18 0-16,176-17 15,-193-53-15,176-53 16,-195-1-16,-17 1 16,-17-18-16,35-105 15,-124 87-15,-53-158 16,-52 123-16,-1 18 0,-35 0 16,-35 18-16,0 17 0,-18 18 15,1 35-15,-142 0 16,176 53-16,1 0 15,35 35-15,-1-17 0,37 17 16</inkml:trace>
  <inkml:trace contextRef="#ctx0" brushRef="#br0" timeOffset="40579.075">31168 8643 0,'0'124'0,"0"-248"0,0 318 15,35-53-15,-17-88 16,35 18 0,-36-54-16,36-17 15,-53-17-15,18-54 16,-18 18-16,-18-70 16,1 52-16,-1 1 15,0-1-15,1 18 0,-1-53 16,18 89-16,18-19 15,17 36-15,-17 18 16,35 17-16,-18 1 16,-17-1-16,-18 0 15,17 0-15,-17 1 0,-17-1 0,17-17 16,-18-1-16,-17-17 0,-1 18 16,19 0-1,17-1-15,0 1 16,53 17-1,-36-17-15,54 17 16,-36-17-16,-17-1 16,17-17-16,18 0 15</inkml:trace>
  <inkml:trace contextRef="#ctx0" brushRef="#br0" timeOffset="40971.279">31803 8802 0,'0'0'16,"0"88"-16,-18-53 0,18-17 0,0 0 15,-17-1-15,17-34 32,0-36-32,17 17 15,-17 1-15,18-18 0,17-35 16,-17 53-16,-1-36 15,1 71-15,0 18 16,-18 52 0,17-34-1,1 52-15,0-53 16,17 36-16,-17-36 16,-1 0-16,1-17 15,0-18-15,-1 0 0,1-35 16,-18-1-1,0 1-15,0 0 0,0-18 16,-18 0-16,1-35 16,-1 35-16,0-18 15,18 54-15</inkml:trace>
  <inkml:trace contextRef="#ctx0" brushRef="#br0" timeOffset="41386.409">32332 8819 0,'0'71'15,"18"-36"-15,-18 1 16,0-19-16,0 1 16,0-36-16,0-35 15,0 18 1,0-18-16,17 0 0,-17 18 15,18-18-15,0-53 16,-1 53-16,1 0 16,-18 36-16,18 17 15,-18 35 1,17 0-16,1 1 0,17 34 16,-17-35-16,35 1 15,-18-1-15,-17-35 16,-1 18-16,1-18 15,0-18-15,-18 0 16,0-35 0,-18 18-16,18 0 0,-35-53 15,17 35-15,18 0 16,-18 17-16,18 19 0,0-1 16,-17 18-16,17 18 15,17-18-15</inkml:trace>
  <inkml:trace contextRef="#ctx0" brushRef="#br0" timeOffset="41976.767">31591 9843 0,'18'-71'0,"-36"142"0,54-177 15,-36 53 1,-18 53-16,0 0 0,1 0 16,-19 35-16,1 0 15,0 18-15,0 0 0,-1 53 16,36-53-16,0-18 0,36 36 15,-19-36 1,36-17-16,-18-18 0,18 17 16,-17-17-16,52-17 15,-53-1-15,18-35 16,-35 35-16,-18-17 16,0 18-16,-18 17 15,0 0-15,1 0 0,-1 35 16,0 0-16,18 18 15,0-18-15,18 18 16,17-35-16,1 17 16,-1-17-16,0-1 15,-17-17 1,-1 0-16</inkml:trace>
  <inkml:trace contextRef="#ctx0" brushRef="#br0" timeOffset="42420.351">32050 10089 0,'18'89'15,"-36"-178"-15,36 231 0,-1-72 16,1-35-16,-1-17 16,-17 17-16,18-35 0,-18-17 15,-18-1 1,18-17-16,-17-18 0,-1-53 15,1 53-15,17-70 16,0 52-16,35-52 16,0 87-16,-17 19 15,17-1-15,-17 36 16,17-1-16,-17 1 0,-1 53 16,-17-36-16,-17 18 15,-1-18-15,0-17 16,-17 17-16,17-35 0,-17 18 15,0-18 1,52 17 15,36 1-31,-35 17 16,53 0-16,-54 1 16,36-1-1,-18-17-15,1 17 16,-19-35-16,1 17 15,0-17-15</inkml:trace>
  <inkml:trace contextRef="#ctx0" brushRef="#br0" timeOffset="42770.341">32579 9913 0,'0'0'15,"-18"71"-15,18-18 16,0-1-16,18 37 16,0-36-16,-1-18 15,19 0-15,52 18 16,-53-53-16,36 0 0,-54-18 16,19 1-16,-19-19 15,18-52-15,-35-35 16,0 70-16,0 0 15,0 0-15,-17 0 16,17 36-16,-18 34 16,18 54-1,18-36-15,-18 18 0,35 53 16,-17-53 0,17 17-16,-17-17 0,17 0 15,-17-18-15,-18 54 16</inkml:trace>
  <inkml:trace contextRef="#ctx0" brushRef="#br0" timeOffset="43338.824">31327 10971 0,'0'53'16,"0"-17"-16,0-1 16,0 71-16,0-36 15,17 36-15,1-53 16,0-18-16,-1 1 15,19-19-15,16 36 16,-16-53-16,34 0 16,-34 0-16,16-35 15</inkml:trace>
  <inkml:trace contextRef="#ctx0" brushRef="#br0" timeOffset="43632.634">31909 11060 0,'0'0'15,"-18"-36"-15,0 36 0,-34 0 16,34 18-16,0 0 16,1 17-16,17 0 0,0 36 15,17-36-15,36 53 16,-35-53-1,17 1-15,0 34 16,-17-52-16,0 0 16,-36-18-1,-17 0-15,-1 0 16,19 0-16,-18 0 16,17-18-16,-17 18 0,35-18 15,-18 18-15</inkml:trace>
  <inkml:trace contextRef="#ctx0" brushRef="#br0" timeOffset="43922.829">32120 11201 0,'0'0'15,"36"-18"-15,-19 18 0,19-18 0,17 1 16,-18 17-1,0 0-15,-17-18 0,35 18 16,-71 0 15,0 35-15,1 1-16,-1-1 0,18 0 16,0 18-16,-18 35 15,36-35-15,-18 0 0,18-18 16,17 36-1,-17-36-15,-1-17 0,1-18 16</inkml:trace>
  <inkml:trace contextRef="#ctx0" brushRef="#br0" timeOffset="44383.228">32579 11307 0,'0'0'16,"0"105"-16,0-69 0,18 17 15,-1-36-15,1-17 16,0-53 0,-18 18-1,17 0-15,-17-53 16,18 35-16,-18 17 0,0 1 15,0 17-15,18 1 16,-18 34-16,0 1 16,17 0-16,-17 17 0,35 36 15,-17-36-15,17 0 16,-17-17-16,17-1 16,1-17-16,-1-17 15,18-19 1,-36 1-16,36-18 15,-35 36-15,0-1 16,-1 18-16,1 18 16,-18-1-16,17 54 15,-17-36-15,18 18 16,0-18-16,-1 1 0,1 34 16,0-52-16,-18 17 15</inkml:trace>
  <inkml:trace contextRef="#ctx0" brushRef="#br0" timeOffset="45443.709">26000 9948 0,'0'0'0,"17"-17"0,1-36 15,-18 35 1,0-17-16,-18 0 15,-17-1-15,0 19 16,-71-19 0,35 19-16,-17 17 0,-88 0 15,70 0-15,-106 35 16,89 0-16,-124 36 16,141-18-16,-17 0 15,17 0-15,-71 70 16,89-52-16,35-1 0,18 18 15,0-17-15,-1 123 16,19-88-16,34 105 16,19-105-16,-1 0 15,18 0-15,35 0 0,-17 0 16,35-18-16,123 53 16,18-35-1,-124-53-15,1-18 0,17-17 16,106-1-16,-124-17 15,-17-17-15,0-1 0,88-70 16,-18-18 0,-105 53-16,-18 0 0,35-88 15,-70 53 1,-1 0-16,-17-18 0,-17-159 16,-19 124-16,-69-106 15,52 141 1,0 0-16,0 36 0,-71-54 15,54 72-15,-54-19 16,89 53-16,-18-17 16</inkml:trace>
  <inkml:trace contextRef="#ctx0" brushRef="#br0" timeOffset="46200.308">29739 9772 0,'0'0'15,"-53"-18"-15,18 1 0,0-1 16,-18 0-16,-53 18 16,35 0-16,1 0 15,-18 0-15,-1 18 0,1 0 0,-18 17 16,18 0-16,-123 71 15,105-35-15,-88 87 16,123-69-16,1-1 16,17 18-16,17-1 0,19 1 15,-1 106 1,36-89-16,70 89 16,-35-88-16,35-19 0,0-16 15,142 69-15,-107-87 16,18-18-16,18 0 0,158-18 15,-140-35-15,-1 0 16,1-35-16,-1-1 16,-17-34-16,141-54 15,-195 54-15,-16-1 0,-36 1 16,-1-18-16,-16-159 16,-36 105-16,-36-16 0,1-1 15,-88-176 1,52 194-16,-17 17 0,0 18 15,-18 36-15,-123-54 16,87 71-16,1 36 0,-123 34 16,123 19-16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3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63">2505 8061 0,'0'0'16,"0"18"-16,0-1 0,0 19 15,0-1-15,35 18 16,-35-18-16,35-17 15,-17-1-15,0 1 16,52 0-16,-52-18 16,17 0-16,-17 0 15,17-36-15</inkml:trace>
  <inkml:trace contextRef="#ctx0" brushRef="#br0" timeOffset="967.042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7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82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29">3969 7743 0,'17'124'0,"-34"-248"0,52 301 16,-35-124-16,18 17 15,-18-17-15,0 0 0,0-18 16,17 1-16,-17-1 16,0 0-16,18-17 0,0 0 15</inkml:trace>
  <inkml:trace contextRef="#ctx0" brushRef="#br0" timeOffset="2329.53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1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5">2170 9243 0,'17'0'16,"1"0"-16,17 0 15,18-18 1,0 18-16,-35 0 0,17 0 16,-17 0-16,-36 0 31</inkml:trace>
  <inkml:trace contextRef="#ctx0" brushRef="#br0" timeOffset="5927.645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3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7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9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115">3545 10548 0,'0'0'0,"0"-53"0,0 36 16,0-36-16,0 17 15,0 1-15,18 17 16,0-17 0,-18 17-16,17 18 15,1 0-15,0 18 16,-1 0-1,1-18 1,-18 17-16,18 1 16</inkml:trace>
  <inkml:trace contextRef="#ctx0" brushRef="#br0" timeOffset="17523.013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3">4128 10566 0,'0'0'16,"0"-18"-16,0 0 16,0 1-16,0-18 0,0 17 15,17-17-15,-17 17 0,35-35 16,-35 35-16,18 1 16,0 17-16,-1 0 0,1 17 15,-18 1 1,18 53-16,-1-54 15,1 36-15,-18-35 16,18-1-16,-18 1 16</inkml:trace>
  <inkml:trace contextRef="#ctx0" brushRef="#br0" timeOffset="34907.396">3545 10760 0,'0'17'31,"0"1"-16,0 0 1,18-1-16</inkml:trace>
  <inkml:trace contextRef="#ctx0" brushRef="#br0" timeOffset="35035.62">3545 10954 0,'18'0'31</inkml:trace>
  <inkml:trace contextRef="#ctx0" brushRef="#br0" timeOffset="35174.991">3563 11113 0,'18'-18'0,"-18"0"16</inkml:trace>
  <inkml:trace contextRef="#ctx0" brushRef="#br0" timeOffset="35268.238">3563 11218 0</inkml:trace>
  <inkml:trace contextRef="#ctx0" brushRef="#br0" timeOffset="37514.41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9">3404 11783 0,'0'0'16,"18"17"-16,-18 1 15,0-36 1,0 1-16,0-18 16,0 17-16,0-35 15,18 35 1,-1 1-16,19 17 16,-19 0-16,18 17 15,-17 1-15,0 17 16,-18-17-16,17 0 15,1-1-15,0 1 16,-1-1-16,19-17 16</inkml:trace>
  <inkml:trace contextRef="#ctx0" brushRef="#br0" timeOffset="38122.025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5">3563 12153 0,'18'18'16,"-1"-1"15</inkml:trace>
  <inkml:trace contextRef="#ctx0" brushRef="#br0" timeOffset="38617.526">3651 12383 0,'18'0'0,"-18"17"31</inkml:trace>
  <inkml:trace contextRef="#ctx0" brushRef="#br0" timeOffset="38745.207">3634 12612 0,'17'0'15,"1"0"-15</inkml:trace>
  <inkml:trace contextRef="#ctx0" brushRef="#br0" timeOffset="38822.535">3634 12612 0,'35'88'15,"-70"-176"-15,70 194 0</inkml:trace>
  <inkml:trace contextRef="#ctx0" brushRef="#br0" timeOffset="41014.744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3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6">3739 13317 0,'0'53'16,"0"-35"0,18-36-1,-18-17-15,18 17 16,-18-17-16,0 17 15,0-17-15,0 0 0,0 17 0,17-17 16,-17 17 0,18 18-16,0 0 15,-1 0-15,1 18 16,-18 0-16,0-1 16,18 1-1,-18 17-15</inkml:trace>
  <inkml:trace contextRef="#ctx0" brushRef="#br0" timeOffset="42231.786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">3616 13653 0,'-18'0'0,"36"0"16,-18 17 0,18 1-1</inkml:trace>
  <inkml:trace contextRef="#ctx0" brushRef="#br0" timeOffset="42531.646">3616 13864 0,'18'18'15,"-1"-1"1</inkml:trace>
  <inkml:trace contextRef="#ctx0" brushRef="#br0" timeOffset="42643.38">3651 14005 0,'0'0'0,"0"18"16,18-18-16,-18 18 15,18-18-15,-1 0 16</inkml:trace>
  <inkml:trace contextRef="#ctx0" brushRef="#br0" timeOffset="43309.651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2">3122 14517 0,'0'53'16,"0"-106"-16,0 123 0,18-52 0,-1-18 15,1 18-15,17-18 16,18-18-16,-35 18 16,-1-18-16,1-17 15,0 17-15,-18 1 0,-36-18 16,19 17-16,-18 0 15,-1 18-15,1 0 16,35 18-16</inkml:trace>
  <inkml:trace contextRef="#ctx0" brushRef="#br0" timeOffset="43703.699">3351 14429 0,'0'0'0,"18"-18"16,17 18 0,1-18-16,17 18 15,-18-17-15,18 17 16,-36-18-16,1 18 16</inkml:trace>
  <inkml:trace contextRef="#ctx0" brushRef="#br0" timeOffset="43882.459">3440 14199 0,'0'0'0,"0"36"16,17 52-16,-17-35 16,18 35-16,0-53 15,-1 53-15,1-70 16,-18 17-16,17-17 0</inkml:trace>
  <inkml:trace contextRef="#ctx0" brushRef="#br0" timeOffset="44076.736">3563 14235 0,'0'0'16,"18"105"-16,-1-52 0,1 36 16,0-54-16,-1 35 15,-17-34-15,0-19 0,18 1 16</inkml:trace>
  <inkml:trace contextRef="#ctx0" brushRef="#br0" timeOffset="44478.479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9">3528 15064 0,'17'0'0,"1"0"31,0 17-31</inkml:trace>
  <inkml:trace contextRef="#ctx0" brushRef="#br0" timeOffset="46113.928">3581 15311 0</inkml:trace>
  <inkml:trace contextRef="#ctx0" brushRef="#br0" timeOffset="46173.563">3581 15311 0,'0'0'0,"35"17"15</inkml:trace>
  <inkml:trace contextRef="#ctx0" brushRef="#br0" timeOffset="46241.265">3598 15346 0,'0'17'16,"-17"1"-1,17 0-15,17-71 0,-34 123 0</inkml:trace>
  <inkml:trace contextRef="#ctx0" brushRef="#br0" timeOffset="46369.324">3598 15522 0,'0'0'15,"0"-17"1</inkml:trace>
  <inkml:trace contextRef="#ctx0" brushRef="#br0" timeOffset="47658.786">3528 14393 0,'-18'0'0,"36"0"31,-1 0-15,1 0-16,0 0 15,-1 0-15,36 0 16,-35 18-16,17-18 16</inkml:trace>
  <inkml:trace contextRef="#ctx0" brushRef="#br0" timeOffset="49103.723">3493 15699 0,'17'0'16,"1"17"-1</inkml:trace>
  <inkml:trace contextRef="#ctx0" brushRef="#br0" timeOffset="49249.654">3581 15804 0,'0'18'31</inkml:trace>
  <inkml:trace contextRef="#ctx0" brushRef="#br0" timeOffset="49894.334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02">2946 16228 0,'0'0'16,"17"0"-16,36 0 15,-17 0-15,34 0 16,-17 0 0,18 0-16,-36 0 15,0 0-15,-17 0 16</inkml:trace>
  <inkml:trace contextRef="#ctx0" brushRef="#br0" timeOffset="50456.8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1">3828 15857 0,'0'18'16,"0"17"-16,0-17 0,0 17 16,17 53-16,-17-35 15,0 0-15,18 0 0,0 35 16,-1-52-16,1 34 15,-1-52 1,-17-1-16,36 1 16</inkml:trace>
  <inkml:trace contextRef="#ctx0" brushRef="#br0" timeOffset="51286.175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5">5556 9296 0,'0'0'0,"0"-18"0,0 0 15,0 36 48,0 35-48,0-18-15,0 1 0,0 34 16,0-35-16,0 1 16,0 17-16,0-36 15,0 18-15,0-17 16</inkml:trace>
  <inkml:trace contextRef="#ctx0" brushRef="#br0" timeOffset="57090.51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9">5415 10813 0,'18'17'47</inkml:trace>
  <inkml:trace contextRef="#ctx0" brushRef="#br0" timeOffset="61756.838">5433 11024 0,'0'18'15</inkml:trace>
  <inkml:trace contextRef="#ctx0" brushRef="#br0" timeOffset="62735.50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4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5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4">6050 11695 0,'18'0'15,"-36"0"-15,71-18 0,-35 18 0,52-18 16,-34 1-16,16-1 15,-34 18-15,0 0 0</inkml:trace>
  <inkml:trace contextRef="#ctx0" brushRef="#br0" timeOffset="69131.652">5398 12118 0,'0'18'15,"0"-1"1,0 1-16,0-1 15</inkml:trace>
  <inkml:trace contextRef="#ctx0" brushRef="#br0" timeOffset="69258.989">5468 12383 0,'0'0'16,"18"0"-16</inkml:trace>
  <inkml:trace contextRef="#ctx0" brushRef="#br0" timeOffset="69392.343">5486 12559 0,'17'0'15,"1"0"-15</inkml:trace>
  <inkml:trace contextRef="#ctx0" brushRef="#br0" timeOffset="69770.348">5256 12912 0,'-17'17'16,"-1"1"-16,0 0 15,18-1 1,0 1-16,36 17 16,-19-17-16,36-1 15,-17-17-15,-1 0 16,-17 18-16,17-18 0,-18 0 15,1 0 1</inkml:trace>
  <inkml:trace contextRef="#ctx0" brushRef="#br0" timeOffset="69938.797">5380 13000 0,'0'53'15,"0"-18"-15,0 0 16,-18 1-16,18 17 0,0 17 16,0-35-16,18 1 15,-18-19-15,18 1 16</inkml:trace>
  <inkml:trace contextRef="#ctx0" brushRef="#br0" timeOffset="70214.028">5539 13141 0,'0'0'0,"0"35"0,0-17 16,0 35-16,17-36 16,1 1-16,35 0 15,-36-18-15,19 0 16,-19 0-16,19-18 0,-19 0 15,1 1-15,-18-1 16,-18-17-16,1 17 16,-19-17-1,1 35-15,17-18 0,-17 18 16,18 0-16</inkml:trace>
  <inkml:trace contextRef="#ctx0" brushRef="#br0" timeOffset="70509.814">5786 12982 0,'17'-17'15,"-34"34"-15,52-34 0,0-1 16,-17 18-1,17 0-15,-17 0 16,-1 18-16,1-1 16,-18 19-1,0-19-15,0 54 16,0-54-16,0 19 16,0-1-16,18 18 15,-1-18-15,1 0 16,0-35-16,-1 18 15</inkml:trace>
  <inkml:trace contextRef="#ctx0" brushRef="#br0" timeOffset="70714.871">5944 13194 0,'18'0'32,"17"0"-17,1 0-15,-19-18 16,1 18-16,-1 0 0,1 0 16,0-17-16</inkml:trace>
  <inkml:trace contextRef="#ctx0" brushRef="#br0" timeOffset="71150.033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8">5556 13670 0,'18'0'16,"0"0"-1,-1 0 1,1-17 0,-18 34-16</inkml:trace>
  <inkml:trace contextRef="#ctx0" brushRef="#br0" timeOffset="71716.657">5574 13829 0,'0'0'0,"0"18"16,18-1-1,-18 1 17</inkml:trace>
  <inkml:trace contextRef="#ctx0" brushRef="#br0" timeOffset="71839.484">5609 13988 0</inkml:trace>
  <inkml:trace contextRef="#ctx0" brushRef="#br0" timeOffset="73651.601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9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418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8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3">5768 15028 0,'18'0'16,"-18"18"-1,17-18-15,1 0 16</inkml:trace>
  <inkml:trace contextRef="#ctx0" brushRef="#br0" timeOffset="75242.719">5803 15240 0,'0'18'0,"18"-18"15,-1 0-15,1 0 16</inkml:trace>
  <inkml:trace contextRef="#ctx0" brushRef="#br0" timeOffset="75498.995">5909 15628 0,'18'0'16</inkml:trace>
  <inkml:trace contextRef="#ctx0" brushRef="#br0" timeOffset="77372.025">5486 16051 0,'0'-17'0,"0"-1"16,0 36 0,17 35-1,-17-18-15,18 53 16,-18-53 0,0 18-16,0-35 15,0 17-15,0-17 0,18-18 16</inkml:trace>
  <inkml:trace contextRef="#ctx0" brushRef="#br0" timeOffset="77645.251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6">6103 16334 0,'0'17'15,"0"1"-15,-18-18 16,18 18-16,0-1 16,-17 1-16,-1-1 15,1 1-15</inkml:trace>
  <inkml:trace contextRef="#ctx0" brushRef="#br0" timeOffset="78188.62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3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6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1">3598 17145 0,'0'53'15,"0"-18"-15,0 0 16,-17 18-16,-1 36 15,18-36-15,0-18 0,0 35 16,0-52 0,18 0-16,-1-18 0,1 0 15,0-18-15</inkml:trace>
  <inkml:trace contextRef="#ctx0" brushRef="#br0" timeOffset="88199.609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4">4269 17445 0,'0'0'0,"0"18"15,0-1-15,0 18 16,0-17-16,17 0 15,-17-1-15,0 1 16,0 0-16,0-1 0</inkml:trace>
  <inkml:trace contextRef="#ctx0" brushRef="#br0" timeOffset="88756.453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1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1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1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9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8">11606 18098 0,'36'0'15,"-36"-18"1,35 18-16,0 0 15,1 0-15,-1-18 0,18 18 16</inkml:trace>
  <inkml:trace contextRef="#ctx0" brushRef="#br0" timeOffset="175132.687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08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">12647 18098 0,'35'0'16,"1"0"-1,-1-18-15,53 0 16,-35 18-16,0-17 0,0 17 16,17 0-16,-34 0 15,-19 0-15,-34 0 32,-1 0-32</inkml:trace>
  <inkml:trace contextRef="#ctx0" brushRef="#br0" timeOffset="175829.01">12876 17762 0,'-17'106'0,"34"-212"0,-52 265 16,35-35-16,18-54 15,-1 54 1,1-71-16,0-1 0,-1-16 15,1-19-15,17 1 0,18 17 16,-35-35-16,35 0 16,-18-17-16,0-19 15,-17 19-15,-18-1 16,0 0 0</inkml:trace>
  <inkml:trace contextRef="#ctx0" brushRef="#br0" timeOffset="179887.028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4">9543 7955 0,'17'0'32,"19"0"-17,-19 0-15,36-17 16,-35-1-16,35 0 16,-18 18-16,-17-17 15,-1 17-15,-34 0 16,-19 0-1</inkml:trace>
  <inkml:trace contextRef="#ctx0" brushRef="#br0" timeOffset="182429.632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3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8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5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4">10442 9772 0,'0'0'15,"18"0"1,0 18-16,-1-18 15,-17 17-15</inkml:trace>
  <inkml:trace contextRef="#ctx0" brushRef="#br0" timeOffset="185760.263">10460 10072 0,'0'0'15,"18"17"1,-1-17-16,1 0 15</inkml:trace>
  <inkml:trace contextRef="#ctx0" brushRef="#br0" timeOffset="185870.555">10478 10248 0,'0'0'0,"17"18"15,1-18 1,-1-18-16</inkml:trace>
  <inkml:trace contextRef="#ctx0" brushRef="#br0" timeOffset="185971.322">10566 10354 0,'0'0'16,"0"18"-16</inkml:trace>
  <inkml:trace contextRef="#ctx0" brushRef="#br0" timeOffset="186760.83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4">10601 11483 0,'0'0'0,"0"-18"0,0 1 16,-18 17-1,18 35 1,0 35 0,0-34-16,0 17 15,0-18-15,18 36 16,-18-36-16,0-18 0,18 1 16,-18 0-16,17 17 15,1-35-15</inkml:trace>
  <inkml:trace contextRef="#ctx0" brushRef="#br0" timeOffset="190443.346">11624 11571 0,'-18'0'16,"36"0"0,17 0-1,1 18 1,34-18-16,-35 0 15,36 17-15,-36-17 16,1 0-16,-1 0 0,0 0 16,-17 0-1</inkml:trace>
  <inkml:trace contextRef="#ctx0" brushRef="#br0" timeOffset="190743.614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4">12330 11412 0,'0'-17'0,"0"34"0,0-52 15,-18 35 1,0 35 0,18-17-16,-17 17 15,17 1-15,-18 16 16,18-16-16,18-19 16,-18 1-16,17 0 0,36 17 15,-35-17-15,17-1 16,0-17-16,1 0 0,17 0 15,-36 0-15,19 0 16</inkml:trace>
  <inkml:trace contextRef="#ctx0" brushRef="#br0" timeOffset="191467.008">12541 11501 0,'0'35'31,"-17"18"-15,17-18-16,-18 0 16,18 1-16,-18 34 15,18-35-15,18 18 16,-18-17-16,35-19 16,-17-17-16,0 0 15</inkml:trace>
  <inkml:trace contextRef="#ctx0" brushRef="#br0" timeOffset="191744.003">12682 11677 0,'0'0'0,"0"35"0,0-17 15,18 0-15,35 34 16,-35-34-16,17-18 15,0 18-15,0-18 0,1 0 0,-1 0 16,18-18 0,-35 0-16,-1-17 15,-17 18-15,-35-19 16,0 19-16,-18-1 16,17 0-16,-17 18 15,36 0-15</inkml:trace>
  <inkml:trace contextRef="#ctx0" brushRef="#br0" timeOffset="192027.063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4">13229 11730 0,'0'0'0,"35"0"16,-17 0-16,0 0 0,-1 0 16,54 0-1,-36-18-15</inkml:trace>
  <inkml:trace contextRef="#ctx0" brushRef="#br0" timeOffset="192598.704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03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4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6">10619 13088 0,'17'0'15,"-17"-18"1,18 18 0,-18 18-1</inkml:trace>
  <inkml:trace contextRef="#ctx0" brushRef="#br0" timeOffset="195604.61">10636 13229 0,'0'18'32,"18"-18"-32,-18 17 15,18-17 1</inkml:trace>
  <inkml:trace contextRef="#ctx0" brushRef="#br0" timeOffset="195741.975">10672 13511 0,'0'18'16,"17"-18"-16,1 18 15,-1-18 1</inkml:trace>
  <inkml:trace contextRef="#ctx0" brushRef="#br0" timeOffset="195881.846">10672 13794 0,'0'17'16,"17"-17"-1,1 0 1,-1 0-16</inkml:trace>
  <inkml:trace contextRef="#ctx0" brushRef="#br0" timeOffset="196003.67">10707 13917 0,'0'0'0,"17"0"31,1 0-15,-36 0-1</inkml:trace>
  <inkml:trace contextRef="#ctx0" brushRef="#br0" timeOffset="197034.653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6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6">15434 7514 0,'0'0'0,"18"0"16,-1 0-1,1 0-15,35 18 16,0-1-16,17 19 16,-17-19-16,-17 1 15,-1 0-15,0 17 0,-35 0 16,0-17-16,-70 35 16,34-36-16,-17-17 15,0 18-15,1 0 16,-19-1-16,36-17 15,17 18-15</inkml:trace>
  <inkml:trace contextRef="#ctx0" brushRef="#br0" timeOffset="199423.584">15840 7955 0,'35'0'16,"0"0"-16,18-17 15,-18-1-15,36 18 16,-53 0-16,17 0 16,-17 0-16</inkml:trace>
  <inkml:trace contextRef="#ctx0" brushRef="#br0" timeOffset="200142.908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9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2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">16439 9031 0,'0'0'16,"18"0"-1,0 0 1,-1 18-1</inkml:trace>
  <inkml:trace contextRef="#ctx0" brushRef="#br0" timeOffset="202710.245">16492 9366 0,'0'0'0,"18"0"16,0 18 0</inkml:trace>
  <inkml:trace contextRef="#ctx0" brushRef="#br0" timeOffset="202849.363">16545 9754 0,'0'18'16,"0"-36"-16,18 36 16</inkml:trace>
  <inkml:trace contextRef="#ctx0" brushRef="#br0" timeOffset="202989.236">16563 10019 0,'18'35'16,"-36"-70"-16,53 88 0,-35-36 16,18-17-16,-18 18 0,17-18 15,-17 18 1,0-1-16</inkml:trace>
  <inkml:trace contextRef="#ctx0" brushRef="#br0" timeOffset="203082.984">16545 10442 0,'0'0'16,"36"36"-16,-36-19 0</inkml:trace>
  <inkml:trace contextRef="#ctx0" brushRef="#br0" timeOffset="203799.858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3">16651 13229 0,'0'35'16,"-18"54"-1,18-36-15,0 70 16,0-70-16,18 0 0,-18-18 16,35 53-16,-17-70 15,0 0-15</inkml:trace>
  <inkml:trace contextRef="#ctx0" brushRef="#br0" timeOffset="206059.084">17639 13582 0,'18'0'15,"34"0"1,-16 0 0,52 0-16,-53 0 15,-17 0-15,17 0 16</inkml:trace>
  <inkml:trace contextRef="#ctx0" brushRef="#br0" timeOffset="206276.161">17762 13423 0,'0'0'15,"-17"0"-15,-1 18 16,-17-1 0,17 1-16,1 17 15,-1-17-15,18 17 0,0-17 16,0 17-16,35 1 15,0-19-15,-17 1 0,17-1 16,-17-17-16,17 18 16</inkml:trace>
  <inkml:trace contextRef="#ctx0" brushRef="#br0" timeOffset="206598.519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4">19121 13494 0,'0'0'0,"-36"53"0,19-18 16,-1 0-16,18 1 0,0 16 16,18-16-16,35-1 15,-18-35-15,53 0 16,-53-18-16,36-35 16,-53 36-1,-1-36-15,-17 18 16,-35-18-16,0 35 15,-1 18-15,-17-18 0,-88 36 16</inkml:trace>
  <inkml:trace contextRef="#ctx0" brushRef="#br0" timeOffset="207977.354">16686 14270 0,'-17'18'0,"17"-1"15</inkml:trace>
  <inkml:trace contextRef="#ctx0" brushRef="#br0" timeOffset="208133.269">16704 14640 0,'0'36'0,"0"-72"0,18 89 16,-1-35-1,1-18-15</inkml:trace>
  <inkml:trace contextRef="#ctx0" brushRef="#br0" timeOffset="208266.122">16757 14940 0,'0'0'16,"0"35"-16,18-35 0,-1 18 15,-17 0-15,18-18 16</inkml:trace>
  <inkml:trace contextRef="#ctx0" brushRef="#br0" timeOffset="208383.964">16739 15240 0,'0'0'16,"0"18"-16,0-1 15</inkml:trace>
  <inkml:trace contextRef="#ctx0" brushRef="#br0" timeOffset="208905.04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-192039.429">6791 11518 0,'18'0'31,"-1"0"-31,19 18 16,-1-18-16,35 0 15,-17 0-15,35 0 16,-52 0-16,34 0 16,-52 0-16,17 0 15,-52-18 1,-1 18 0</inkml:trace>
  <inkml:trace contextRef="#ctx0" brushRef="#br0" timeOffset="-191717.014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-189432.347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-188280.522">19244 7355 0,'0'0'0,"0"-17"32,35 17-17,-17 0-15,53 17 16,-36 1-16,71 17 16,-53-17-1,88 17-15,-71 1 16,54-1-16,-71-18 15,52 19 1,-69-19-16,17 19 16,-18-36-16,0 0 15,-35-18 1,-17 0 0,17 1-16</inkml:trace>
  <inkml:trace contextRef="#ctx0" brushRef="#br0" timeOffset="-188051.414">20091 7373 0,'0'18'16,"17"-1"-16,1 1 16,35 17-16,-18-17 15,36 35-15,-36-36 16,53 19-1,-70-19-15,17 19 16,-35-19-16,0 1 0,-18 0 16,-17-18-16,-53 17 15,53 1-15,-53-1 16,70-17-16</inkml:trace>
  <inkml:trace contextRef="#ctx0" brushRef="#br0" timeOffset="-187618.269">20408 8026 0,'18'-18'0,"35"18"15,0-18-15,-18 18 16,36-17-16,-54 17 15</inkml:trace>
  <inkml:trace contextRef="#ctx0" brushRef="#br0" timeOffset="-186985.085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-186266.141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-186093.826">21167 8767 0,'17'0'47</inkml:trace>
  <inkml:trace contextRef="#ctx0" brushRef="#br0" timeOffset="-185972.502">21114 9049 0,'0'53'0,"0"-106"0,0 123 16,17-52-1,1-18-15,0 0 0,-1 0 16</inkml:trace>
  <inkml:trace contextRef="#ctx0" brushRef="#br0" timeOffset="-185883.264">21114 9260 0,'0'18'16,"0"-36"-16,17 54 0</inkml:trace>
  <inkml:trace contextRef="#ctx0" brushRef="#br0" timeOffset="-185614.785">21202 9701 0,'0'0'0,"0"36"0,0 52 16,0-53-16,18 53 16,-1-52-16,19 34 15,-36-35-15,35 18 16,-35-35-16,17 0 15,-17-1-15</inkml:trace>
  <inkml:trace contextRef="#ctx0" brushRef="#br0" timeOffset="-184203.532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-183646.813">22401 9860 0,'18'0'16,"0"0"-1,17 0 1,0 0-16,-17 0 0,17 0 16,0 0-16,-17 0 0,17 0 15,-17-17-15</inkml:trace>
  <inkml:trace contextRef="#ctx0" brushRef="#br0" timeOffset="-183446.767">22490 9684 0,'0'0'16,"-53"17"-16,17 1 0,-17 35 15,36-18-15,-1 36 16,18-36-16,35 18 15,-17-35 1,70 35-16,-52-53 16,-1 0-16,18 0 0,-18 0 15</inkml:trace>
  <inkml:trace contextRef="#ctx0" brushRef="#br0" timeOffset="-183136.443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-182874.245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-182591.646">23460 9843 0,'0'-18'16,"35"18"-1,18 18 1,17-18-16,-17 0 16,-35 0-1,0 35-15,-18-18 16,0 19-16,-18-1 0,18 0 16,-18 1-16,18 34 15,0-35-15,0 36 16,0-53-16,18 34 15,-18-34-15,0 0 16,0-1-16</inkml:trace>
  <inkml:trace contextRef="#ctx0" brushRef="#br0" timeOffset="-182462.302">23601 10213 0,'0'0'15,"17"0"-15,36 0 16,-17 0-16,34 18 15,-52-18-15,17 0 16,-17 17-16</inkml:trace>
  <inkml:trace contextRef="#ctx0" brushRef="#br0" timeOffset="-182085.801">21396 10689 0,'0'18'31,"18"-1"-31,-1 19 16</inkml:trace>
  <inkml:trace contextRef="#ctx0" brushRef="#br0" timeOffset="-181962.474">21361 11024 0,'0'36'15,"0"-72"-15,17 72 0,1-1 16,0-17-16,-18-1 16</inkml:trace>
  <inkml:trace contextRef="#ctx0" brushRef="#br0" timeOffset="-181840.149">21396 11377 0,'0'71'15,"0"-142"-15,0 159 0,35-35 16,-17-35-16,0-1 0,-18 1 16</inkml:trace>
  <inkml:trace contextRef="#ctx0" brushRef="#br0" timeOffset="-181156.656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-177836.975">24712 8184 0,'0'18'15,"-18"0"1,18 88-16,0-36 16,18 1-16,0 35 15,-1-1-15,1 19 0,17 140 16,-35-122-16,18 140 16,-18-141-16,0 123 15,18-158-15,-18 71 16,0-107-16,0 36 15,0-71-15,17-17 16,1-36 0</inkml:trace>
  <inkml:trace contextRef="#ctx0" brushRef="#br0" timeOffset="-177497.072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-176995.568">24306 10848 0,'36'53'16,"-72"-106"-16,72 159 0,-19 0 16,-17-53-16,0 17 15,0-17-15,0 35 16,0-53-16,18 1 16,-18-19-16,18-17 0,-1 0 0,1 0 15,35-17-15,-36-19 16,36-16-1</inkml:trace>
  <inkml:trace contextRef="#ctx0" brushRef="#br0" timeOffset="-176786.054">24659 11095 0,'-17'35'0,"17"0"16,0-17-16,0 17 15,17-17-15,1 0 16,17-18-16,-17 17 0,-1-17 15,1-17-15,0-1 16,-36-35 0,18 35-16,-18 1 0,-17-18 15,17 35-15,1 0 16,-1 0-16</inkml:trace>
  <inkml:trace contextRef="#ctx0" brushRef="#br0" timeOffset="-176635.768">24994 11271 0,'0'0'15,"-17"18"-15,-1 17 0,0-17 16,1-1-16,-19 1 16,19 17-16,-1-17 0,-17 0 15,17-18-15,18 17 0,18-17 16</inkml:trace>
  <inkml:trace contextRef="#ctx0" brushRef="#br0" timeOffset="-176391.289">25153 11236 0,'-18'18'15,"36"-36"-15,-53 53 0,35 1 16,0-19-16,17 1 15,1-1-15,17-17 16,-17 0-16,17-17 16,-17-1-16,-18 1 15,0-1-15,0 0 0,-18-17 16,1 17-16,-19-17 16,19 35-1,17 18-15</inkml:trace>
  <inkml:trace contextRef="#ctx0" brushRef="#br0" timeOffset="-176129.54">25400 11236 0,'-35'18'15,"70"-36"-15,-70 53 0,35 1 16,17-19-16,1 1 15,35-1 1,-18-17-16,-17 0 0,-1 0 16,1-35-1,-18 18-15,0-1 16,-18 0-16,-17-17 16,18 17-1,-1 1-15,0 17 16</inkml:trace>
  <inkml:trace contextRef="#ctx0" brushRef="#br0" timeOffset="-175906.432">25629 11342 0,'0'17'16,"18"-17"-16,35 0 15,-18 0-15,18-17 16,-35 17-16,17-18 0,-17-17 16,-18 17-16,-36-17 15,19 35 1,-54-18-16,36 36 16,-53 35-16</inkml:trace>
  <inkml:trace contextRef="#ctx0" brushRef="#br0" timeOffset="-175205.694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-174888.853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-174020.608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-166163.655">27499 5927 0,'-18'-18'16,"36"18"0,0 18-1,17-1-15,0 19 0,1-19 16,-1 19-16,18-19 15,53 36-15,-71-35 16,53 35-16,-53-36 16,1 1-16,-19 0 15,-17-1-15,0-34 32,-17-1-32</inkml:trace>
  <inkml:trace contextRef="#ctx0" brushRef="#br0" timeOffset="-165974.653">27958 5768 0,'-18'53'16,"-17"-18"-16,-18 36 16,0-18-16,-18 35 15,36-53-15,17 18 16,1-18-16,17-17 15,0 35-15,0-36 16,17-17-16</inkml:trace>
  <inkml:trace contextRef="#ctx0" brushRef="#br0" timeOffset="-165218.141">28240 5274 0,'-18'0'47,"-17"35"-32,17-35-15,-35 36 16,36-19-16,17 1 16,-36 17-16,36-17 15,0-1-15,36 19 16,-19-19 0,19 1-16,-19 0 0,19-1 0,-19 1 15,36 17 1,-53-17-16,18-18 0,-1 17 15,1-17 1</inkml:trace>
  <inkml:trace contextRef="#ctx0" brushRef="#br0" timeOffset="-164921.352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-164755.913">28434 5539 0,'18'0'15,"17"17"1,0-17-16,-17 0 0,17 0 16,-17 0-16,17 0 0,0 0 15,-17-17 1</inkml:trace>
  <inkml:trace contextRef="#ctx0" brushRef="#br0" timeOffset="-164477.903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-164039.003">27746 5098 0,'18'0'0,"-36"0"15,36-18-15,-18 36 31,0-1-31,0 19 0,-18-1 16,18 53-16,0-17 16,0-36-16,0 0 15,0-17-15,18 17 16</inkml:trace>
  <inkml:trace contextRef="#ctx0" brushRef="#br0" timeOffset="-163738.366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-162803.447">27905 6809 0,'0'70'15,"0"1"-15,35 52 16,-17-52-16,-1-1 0,19 54 15,-19-71-15,1 0 16,-18 0-16,17-18 0,-17 0 16,0 18-16,0-35 15,-35-1 1</inkml:trace>
  <inkml:trace contextRef="#ctx0" brushRef="#br0" timeOffset="-162609.434">27852 7497 0,'0'0'0,"17"35"16,19 18-16,17 17 15,-36-34-15,71 16 16,-52-52-16,34 18 16,-34-18-16,-1-18 15,-35 1-15,18-1 16,-18-17-16,-18 17 15,0 1 1</inkml:trace>
  <inkml:trace contextRef="#ctx0" brushRef="#br0" timeOffset="-162120.581">27781 8132 0,'0'-18'16,"18"0"-1,17 1-15,-17 17 16,35-18-16,35 18 16,-53 0-16,71-18 15,-71 18-15,36 0 16,-53-17-16</inkml:trace>
  <inkml:trace contextRef="#ctx0" brushRef="#br0" timeOffset="-161522.839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-160435.748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-159862.703">28628 8237 0,'0'-17'16,"0"34"-16,-18 1 15,18 53 1,0-19-16,0 72 16,18-71-16,0 53 15,-1-53-15,36 17 16,-53-35-16,18-17 15</inkml:trace>
  <inkml:trace contextRef="#ctx0" brushRef="#br0" timeOffset="-157865.97">6068 9490 0,'17'0'16,"19"17"-1,17-17-15,52 18 16,-52-18-16,71-18 16,-71 18-16,35-17 15,-53-1-15,1 0 16,-54 18-1</inkml:trace>
  <inkml:trace contextRef="#ctx0" brushRef="#br0" timeOffset="-157532.455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-156643.093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-156470.132">28822 10142 0,'18'0'16,"-1"0"-16,1 18 15,0-18 1,-1 18-16</inkml:trace>
  <inkml:trace contextRef="#ctx0" brushRef="#br0" timeOffset="-156318.695">28804 10478 0,'0'0'15,"18"17"-15,-18 1 0,18-18 16,-1 0 0,1 17-1</inkml:trace>
  <inkml:trace contextRef="#ctx0" brushRef="#br0" timeOffset="-156207.617">28840 10707 0,'0'0'0,"0"17"15,0 1-15,0 17 16,0-17-16,17 0 16,-17-1-16,0 1 0</inkml:trace>
  <inkml:trace contextRef="#ctx0" brushRef="#br0" timeOffset="-156025.644">28840 11359 0,'0'0'0,"0"36"0,0-19 15</inkml:trace>
  <inkml:trace contextRef="#ctx0" brushRef="#br0" timeOffset="-155346.127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-128942.277">18680 1094 0,'17'0'16,"1"17"-1,0 1-15,34 17 16,-34 0-16,17-17 16,18 17-16,-17 18 0,16-17 15,37 34-15,-36-35 16,17 18-1,-35-17-15,1-19 16,-19-17-16,1 18 0,-18-36 16,-18 1-1</inkml:trace>
  <inkml:trace contextRef="#ctx0" brushRef="#br0" timeOffset="-128700.634">19209 1129 0,'-18'0'16,"0"18"-16,-34 17 16,16 0-16,1 0 15,-18 1-15,18-1 16,-18 0-16,-53 53 0,53-52 15,-17-1 1,52-17-16,-17-1 16</inkml:trace>
  <inkml:trace contextRef="#ctx0" brushRef="#br0" timeOffset="-128285.028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-128083.491">19720 935 0,'18'0'16,"17"-18"-1,-17 18-15,52 0 16,-52 0-16,35-17 15,-35 17-15,-1 0 16,-17-18 0</inkml:trace>
  <inkml:trace contextRef="#ctx0" brushRef="#br0" timeOffset="-127839.764">19897 758 0,'-18'0'16,"0"36"-16,18-1 15,0 18 1,0 0 0,0-35-16,18 17 15,0-18-15,-18 1 0,35 0 16,-17-18-16,-1 0 15,1-18 1,0 18-16,-18-18 0,0 1 16</inkml:trace>
  <inkml:trace contextRef="#ctx0" brushRef="#br0" timeOffset="-127514.266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-121778.349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-111073.489">18962 2663 0,'0'18'31,"35"17"-15,0 1-16,1-19 15,-1 19-15,18-1 0,-18-17 16,71 17-16,-71-18 15,1 1-15,34 0 16,-52-18-16,-36 0 31</inkml:trace>
  <inkml:trace contextRef="#ctx0" brushRef="#br0" timeOffset="-110884.484">19438 2611 0,'-53'35'15,"106"-70"-15,-141 87 0,53 1 16,-18-17-16,-18 17 0,-17 35 16,35-35-16,18 17 15,17-52-15,18 0 16</inkml:trace>
  <inkml:trace contextRef="#ctx0" brushRef="#br0" timeOffset="-110139.963">20849 2734 0,'-17'0'16,"-1"0"0,0 18-16,36-18 46,35 17-30,-18-17-16,71 0 0,-36 0 16,19 0-16,-19 0 0,89-17 15,-88 17 1,52-18-16,-70 18 16,0-18-16,-36 18 15,1 0-15,-18-17 16</inkml:trace>
  <inkml:trace contextRef="#ctx0" brushRef="#br0" timeOffset="-109900.972">21519 2593 0,'53'0'16,"-106"0"-16,124 0 0,-36 0 15,36 0-15,-36 0 16,0 0-16,1 0 0,-1 18 15,-17-1-15,-1 18 16,-17-17-16,-17 35 16,-19-18-16,-17 18 15,18-35-15,0 0 16,-18 34-16,35-34 16,1 0-16</inkml:trace>
  <inkml:trace contextRef="#ctx0" brushRef="#br0" timeOffset="-106024.399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-97186.812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-96987.783">26317 1041 0,'36'53'16,"-72"-106"-16,124 141 0,-52-70 16,70 34-16,-71-34 15,18 0-15,-18 17 0,0-17 16,-17-1-16,0 1 0,-18 0 15</inkml:trace>
  <inkml:trace contextRef="#ctx0" brushRef="#br0" timeOffset="-96803.793">26688 1023 0,'0'0'0,"-36"35"15,19-17-15,-19 17 16,19 1-16,-1-19 0,-17 54 16,17-36-16,1 18 15,17-35 1,17-1-16</inkml:trace>
  <inkml:trace contextRef="#ctx0" brushRef="#br0" timeOffset="-96637.344">26988 1270 0,'-53'35'16,"106"-70"-16,-124 88 0,53-35 0,-17 34 16,17-34-16,1 17 15,17-17-15,0 0 16</inkml:trace>
  <inkml:trace contextRef="#ctx0" brushRef="#br0" timeOffset="-96208.761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-95879.887">27764 688 0,'35'0'16,"-70"0"-16,88 0 0,17 35 15,-35 0-15,1 1 16,17 17-16,17 70 16,-52-52-16,-1 52 15,-17-52-15,-17 35 16,-1-54-16,0-16 16,1-1-16,-18 0 0,-1-17 15,-34 35-15,52-35 16,-17-1-16</inkml:trace>
  <inkml:trace contextRef="#ctx0" brushRef="#br0" timeOffset="-61000.899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-59938.619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-59387.654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-59114.428">1976 17004 0,'0'18'16,"0"-1"-16,17 18 16,1 1-16,-18-1 15,17 36-15,1-36 16,0 18-16,-18-18 16,17 0-16,-17-17 15,0 0 1,0-1-16,0-34 15</inkml:trace>
  <inkml:trace contextRef="#ctx0" brushRef="#br0" timeOffset="-58830.172">2205 17110 0,'0'0'0,"-18"0"15,1 17 1,-1-17-16,-17 18 16,17 0-16,0-1 15,18 1 1,0 0-16,18-1 16,0 1-16,17-1 15,-17 1 1,-1-18-16,1 18 0,0-1 15,17 1-15,-18 0 16,1-1 0</inkml:trace>
  <inkml:trace contextRef="#ctx0" brushRef="#br0" timeOffset="-58442.141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-50973.88">1058 17745 0,'18'0'31,"70"17"-15,-17-17-16,-1 0 0,89 0 16,-53-17-16,0 17 15,0-18-15,-1 18 16,72-18-16,-107 1 15,36 17-15,-71 17 16,-17 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11:31.2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6632 11906 0,'0'18'16,"0"0"-16,36 34 16,-1-16-16,18-1 15,0 0-15,0 18 0,70 18 16,-52-36-16,70 36 15,-88-54 1,35 36-16,-53-18 16,18 1-16,-53-19 15,18 1-15,-36-18 16,18-18 0</inkml:trace>
  <inkml:trace contextRef="#ctx0" brushRef="#br0" timeOffset="200.686">7250 11906 0,'-53'53'0,"106"-106"0,-195 212 16,90-106-16,-1 0 15,0 17-15,17-17 0,-16 0 16,16-17-16,19-1 0,-36 0 15</inkml:trace>
  <inkml:trace contextRef="#ctx0" brushRef="#br0" timeOffset="544.972">7655 11359 0,'0'0'16,"-17"0"-1,-1 18-15,0 0 16,-17 17-16,17-17 15,1 17-15,-1 0 0,1 0 16,17 36-16,0-36 16,17 1-16,18-19 0,1 1 15,52 17-15,-53-17 16,36-1-16,-36-17 16,0 0-1,-17 18-15</inkml:trace>
  <inkml:trace contextRef="#ctx0" brushRef="#br0" timeOffset="862.317">7920 11448 0,'0'17'15,"0"1"-15,0 0 0,18 17 16,-18-18-16,0 19 0,17-1 15,-17-17-15,0 17 16,18 0-16,-18-17 16,17 0-16,1-18 15</inkml:trace>
  <inkml:trace contextRef="#ctx0" brushRef="#br0" timeOffset="1150.583">8026 11412 0,'0'18'15,"35"0"1,-17-1 0,17 1-16,0 0 15,71 34-15,-35-16 16,-1-19-1,-52 1 1,-18 0-16,0 17 16,-18-17-16,0-1 15,-17 1-15,18 17 0,-19-17 0,1-1 16,-18 19-16,35-19 16,1 1-16,17 0 15</inkml:trace>
  <inkml:trace contextRef="#ctx0" brushRef="#br0" timeOffset="1835.148">14111 11994 0,'0'0'16,"0"18"-1,35 17 1,1 1-16,52 52 16,-35-35-16,53 17 15,-53-34-15,52 17 16,-69-36-16,-1 1 15,0-1-15,0 1 0,1-18 16,-19-18 0</inkml:trace>
  <inkml:trace contextRef="#ctx0" brushRef="#br0" timeOffset="2002.107">14587 12065 0,'-70'71'0,"140"-142"0,-175 177 16,52-71-16,0 0 0,17 18 16,-16-17-16,16-1 15,19 0-15,-36 18 16,53-35-16</inkml:trace>
  <inkml:trace contextRef="#ctx0" brushRef="#br0" timeOffset="2352.136">15117 11324 0,'0'0'16,"17"-17"-16,-34 34 15,-1-17-15,-35 53 16,35-18-16,-35 36 16,36-36-16,-1 36 15,18-36-15,18-17 16,35 35-1,-18-36-15,36 1 16,-36 0-16,0-1 0,-17-17 16,35 35-1,-36-35-15</inkml:trace>
  <inkml:trace contextRef="#ctx0" brushRef="#br0" timeOffset="2847.065">15469 11377 0,'18'0'31,"-18"18"-31,18-1 16,-18 1-16,17 0 16,-17-1-16,0 36 15,0-35-15,0-1 16,0 1-16,-17 17 0,17-17 0,-18 0 16,18-1-16,18-17 15,-1 18 1,1-18-16,17 0 15,-17 0-15,-1 0 0,19 18 16,-19-18-16,1 0 16</inkml:trace>
  <inkml:trace contextRef="#ctx0" brushRef="#br0" timeOffset="3141.849">15716 11324 0,'-17'0'16,"34"0"-16,-17 18 15,36 17 1,-1-17-16,35-1 16,-34 1-16,52 0 15,-53-1-15,-17-17 16,17 36-1,-35-19-15,0 1 16,-18-1-16,-35 36 16,36-35-16,-1 0 15,1-18-15,-1 17 0,-17 1 16,17 17 0,0-35-1</inkml:trace>
  <inkml:trace contextRef="#ctx0" brushRef="#br0" timeOffset="3587.071">15452 11448 0,'0'-18'15,"0"0"1,0 1 0,-18 17-16,0 0 15,1 0 1,-1 0-16,-35 0 15,36 17-15,-19 1 16,19 0-16,-1-1 0,0 1 0,18 0 16</inkml:trace>
  <inkml:trace contextRef="#ctx0" brushRef="#br0" timeOffset="4227.14">19932 11942 0,'18'17'32,"52"54"-32,-35-36 15,54 36-15,-36-36 16,-1 0-16,1 0 0,0 1 15,18 17 1,-36-36-16,-17 1 16,-1 0-16,-17-36 15</inkml:trace>
  <inkml:trace contextRef="#ctx0" brushRef="#br0" timeOffset="4399.226">20391 11994 0,'-18'18'16,"36"-36"-16,-54 71 0,1-17 0,0-1 16,-1 0-16,1 18 0,0-18 15,-36 36 1,36-36-16,0 1 0,0-1 16,17-18-16,18 1 15</inkml:trace>
  <inkml:trace contextRef="#ctx0" brushRef="#br0" timeOffset="4870.708">20973 11289 0,'0'0'0,"-18"0"16,0 0 0,1 0-16,-1 0 0,0 18 15,-34 17 1,34-18-16,0 36 15,1-35-15,17 17 16,0-17-16,17 35 16,-17-36-16,18 1 15,0 0-15,-18-1 0,17 1 16,1-18-16,-18 18 0,17-18 16,-17 17-16,18-17 15,0 18-15,-1-18 16,1 0-16,0 0 15,-1 0-15,1 0 0,0 18 16,-1-18 0,-17 17-1,-17-17 1,17 18-16</inkml:trace>
  <inkml:trace contextRef="#ctx0" brushRef="#br0" timeOffset="5339.129">21184 11395 0,'18'0'16,"-18"-18"-1,18 18 1,17 0 0,-17 0-16,-1 0 15,1 0-15,-1 0 0,1 0 16,0 18-16,-18-1 16,-18 1-16,0 0 15,-17 17 1,18-35-16,-1 18 0,18-1 31,18 1-15,-1-1-16,1 1 15,17 0-15,-17-1 0,17 19 16,-35-19 0,-18 19-16,1-36 15,-36 17-15,35-17 16,-17 0-16,17 0 15,1-17-15,17-1 16,17-17 0</inkml:trace>
  <inkml:trace contextRef="#ctx0" brushRef="#br0" timeOffset="5660.741">21378 11307 0,'18'0'31,"35"17"-31,-35 1 16,52-1 0,-35 1-16,36 0 15,-36-18-15,-17 17 0,-1 1 16,-17 0-16,0-1 0,0 19 15,-17-19-15,-1 18 16,1-17-16,-1 0 16,0-18-16,1 17 15,-19 1-15,36 0 16,-17-1-16,17 1 16,-18 17-16,18-17 15,0 17 1</inkml:trace>
  <inkml:trace contextRef="#ctx0" brushRef="#br0" timeOffset="6228.776">25329 11924 0,'0'0'16,"36"18"-16,-1-1 0,0 1 16,53 52-16,-35-34 15,53 34 1,-53-35-16,0 1 15,-18-19-15,1 1 0,17 17 16,-53-52 0,-18-1-1,0-17-15</inkml:trace>
  <inkml:trace contextRef="#ctx0" brushRef="#br0" timeOffset="6378.192">25859 11853 0,'-53'53'16,"106"-106"-16,-142 142 0,37-54 0,16 18 0,-52 17 16,53-17-1,-18 18-15,35-36 16,1 0-16</inkml:trace>
  <inkml:trace contextRef="#ctx0" brushRef="#br0" timeOffset="6889.795">26247 11218 0,'0'-17'0,"0"-1"32</inkml:trace>
  <inkml:trace contextRef="#ctx0" brushRef="#br0" timeOffset="7291.939">26247 11218 0,'35'-53'0,"-17"53"47,-36 18-16,-17 17-15,-1-17-16,-34 17 15,35 1-15,-1-1 16,36-18-16,-17 1 15,17 17 1,17-17-16,36 17 0,-18 1 16,18 16-16,-35-34 15,53 17 1,-54-17-16,1 0 0,-18-1 16,0 1-1,-18-18-15</inkml:trace>
  <inkml:trace contextRef="#ctx0" brushRef="#br0" timeOffset="7590.916">26547 11254 0,'0'0'15,"17"-18"-15,-34 36 16,-1-1 0,0 1-16,18 0 0,-17 17 15,34 0-15,1 0 16,0-17-16,17 0 16,0-1-16,0-17 15,1 0-15,-19 0 16,1 0-16,0 0 0,-1 0 15,-34 0 17</inkml:trace>
  <inkml:trace contextRef="#ctx0" brushRef="#br0" timeOffset="7801.976">26705 11271 0,'0'18'0,"0"0"16,0 52-1,0-35-15,18 18 16,-18-17-16,0-1 0,18 0 0,-18-17 16,0 17-16,17 0 15,-17-17-15,18-18 16,-18-18-16</inkml:trace>
  <inkml:trace contextRef="#ctx0" brushRef="#br0" timeOffset="8125.337">26864 11236 0,'18'0'15,"-1"18"1,54-1-16,-36 1 16,36 17-1,-36-17-15,0-1 0,18 1 16,18 17 0,-36-35-16,0 18 0,-17-18 15,-36 18 1,-35 17-1,18-17-15,-35 34 16,34-16-16,1 17 16,17-18-16,-17 0 15,35-17-15,-35 35 16,17-53-16</inkml:trace>
  <inkml:trace contextRef="#ctx0" brushRef="#br1" timeOffset="26839.3">4921 7691 0,'0'-18'0,"-17"18"15,17 18 32,17 34-31,-17 19-16,18 0 15,17 123-15,-35-71 0,18 18 16,17 124-16,-17-159 16,-1 88-1,1-124-15,-18 54 16,0-71-16,0 0 15,0-36-15,0 1 16,0-36-16,0-17 16</inkml:trace>
  <inkml:trace contextRef="#ctx0" brushRef="#br1" timeOffset="27661.711">4833 7691 0,'-18'-18'15,"36"18"1,17-18 0,1 1-16,-1 17 15,18 0-15,0 0 16,0 0-16,17 0 0,1 0 16,17 0-16,0 0 0,124 0 15,-106-18-15,105 18 16,-122 0-16,87-18 15,-88 18-15,53 0 16,-70 0-16,35 0 16,-71 0-16,18 0 15,-36 0-15,1-17 16,0 17 0,-18 17-1,17 1-15,-17 0 16,18-1-16,0 19 15,17-1 1,-35-18-16,18 1 0,-18 17 16,0 1-16,0 70 15,0-36-15,0 71 16,0-53-16,17 71 16,1-71-16,-1 71 15,1-88-15,0 87 16,-1-87-16,-17 52 15,0-70-15,18 53 16,-18-53-16,0 18 16,0-36-16,0-17 15,0-1-15,-18 1 0,-17-18 32,17 0-32,-17 0 0,-35 0 15,17 0-15,-88 0 16,52 0-16,-16 0 15,-1 0-15,-159 17 16,124 1-16,-176 17 16,175-35-16,19 18 15,-53-18-15,123-18 16,-53-17-16,71 35 16,-1-18-16,36 1 15,0-1-15</inkml:trace>
  <inkml:trace contextRef="#ctx0" brushRef="#br1" timeOffset="28489.522">5874 8573 0,'0'-36'15,"0"72"-15,-18-89 0,18 35 16,-35 0-16,17 1 15,1 17-15,-19 0 16,19 0-16,-19 0 0,-17 35 16,18 0-16,18 1 0,-1-1 15,0 0-15,18 0 0,0 36 16,18-36 0,17 18-16,0-35 15,36-1-15,-36 1 16,18-36-16,-35 1 15,17-1-15,-17 0 16,-18-17-16,17-18 16,-17 18-16,-17-53 15,-1 70-15,0-35 16,1 36-16,-1-1 16,18 36-16,0 17 15,0 18 1,35 53-16,-17-53 15,17 17-15,-17-35 0,17 18 16,18 18 0,-17-54-16,-19 1 0,1 0 0,-1-1 15</inkml:trace>
  <inkml:trace contextRef="#ctx0" brushRef="#br1" timeOffset="30346.454">6209 8096 0,'-18'0'31,"-17"36"-15,17-36-16,1 35 15,-1-18-15,0-17 16,18 18-16,0 0 16,-17 17-1,34-17-15,-17-1 0,18 19 0,0-19 16,35 18-1,-18-35-15,0 18 16,-17-18-16,-1 18 0,19-18 0,-19 17 16</inkml:trace>
  <inkml:trace contextRef="#ctx0" brushRef="#br1" timeOffset="31242.724">6350 8149 0,'0'18'31,"0"-1"-15,0 19-1,0-19-15,18 19 16,-18-19-16,0 1 16,0 0-16</inkml:trace>
  <inkml:trace contextRef="#ctx0" brushRef="#br1" timeOffset="31609.701">6456 8008 0,'0'18'15,"17"-18"1,1 17-16,0 1 15,-1 0-15,19-1 16,-19 1-16,1 0 16,0 17-1,-1-18-15,1 19 16,0-19-16,-18 1 16,0 0-1,-18-18-15,0 17 16,18 1-16,-35 0 15,17-18-15,18 17 16,-17-17-16,17 18 16,0-1-1</inkml:trace>
  <inkml:trace contextRef="#ctx0" brushRef="#br1" timeOffset="33495.354">12577 7779 0,'0'17'16,"17"19"-16,-17-1 16,18 71-16,-1-36 15,19 124 1,-19-70-16,1 123 15,0-106-15,-18-18 0,17-17 16,1 71-16,-18-124 16,18 17-16,-18-52 15,0-1 1,0-34-16</inkml:trace>
  <inkml:trace contextRef="#ctx0" brushRef="#br1" timeOffset="34181.805">12612 7567 0,'17'0'31,"19"0"-15,-1 0-16,0 0 16,18 18-16,18-18 0,88 0 15,-54 0-15,125-18 16,-107 18-16,18 0 15,0 0-15,0 0 0,124-18 16,-141 18-16,87 0 16,-123 0-16,36 18 15,-89 0-15,18 17 16,-53-17-16,18 17 16,-18 0-16,17 18 15,-17 0 1,0-18-16,18 18 0,0 88 15,-18-70 1,17 17-16,1 106 0,-18-70 16,0-19-16,35 125 15,-35-142-15,35 88 16,-35-87-16,18 52 16,-18-88-16,18-18 15,-18 35-15,0-52 16,-36 17-16,19-35 15,-36 18 1,0-18-16,-18 0 0,1 0 16,-142-18-16,-70 18 15,106 0-15,-195 53 16,195-35-16,-142 17 16,195-17-16,-54-1 15,124-17 1,1-35-16,52 0 15</inkml:trace>
  <inkml:trace contextRef="#ctx0" brushRef="#br1" timeOffset="34762.848">13600 8608 0,'0'-35'16,"0"70"-16,0-88 0,0 35 15,0 1-15,-18-1 16,-35 18-16,35 0 16,-17 0-16,-18 71 15,18-19-15,17 1 16,18 18-16,-17-18 0,34 0 15,1 0-15,0 0 0,52-1 16,-35-34-16,54-18 16,-36 0-16,-18-18 15,0-17-15,-17 0 0,17-36 16,-35 18-16,-35-17 16,17 35-1,-17-18-15,17 35 16,1 18-16,17 18 15,17 35-15,1 0 16,-1-18-16,1 18 0,17-18 16,1 0-16,-19-17 15,54 35-15,-54-53 16,1 17-16</inkml:trace>
  <inkml:trace contextRef="#ctx0" brushRef="#br1" timeOffset="35469.309">14129 8026 0,'0'0'15,"17"-18"-15,-34 18 31,17 18-31,-36 17 16,1 0 0,18-17-16,-1 0 0,0-1 15,1 18-15,17-17 16,0 0 0,0-1-16,35 19 15,-17-19-15,17 19 16,0-19-16,0 1 15,-17-1-15,0 1 16,-1-18-16,-17-18 16</inkml:trace>
  <inkml:trace contextRef="#ctx0" brushRef="#br1" timeOffset="35742.035">14252 8096 0,'18'0'32,"0"0"-32,17 18 15,-35 0-15,35 17 16,-35-18-16,18 19 16,-18-19-1,-18 19-15,18-19 16,-18-17-1,36 0 1,0 0 0,-1 0-16,19 0 15,-19 0 1</inkml:trace>
  <inkml:trace contextRef="#ctx0" brushRef="#br1" timeOffset="36069.407">14464 8043 0,'18'18'47,"-1"0"-31,1-18-16,17 17 15,-17-17-15,17 18 16,-17-18-16,-18 18 16,17 17-16,-17-18 15,0 19-15,0-19 16,-17-17-16,17 18 0,0 0 16,-18-18-1,0 17-15,1-17 16,-1 18-16,0 0 15,1-1-15,-1 1 16</inkml:trace>
  <inkml:trace contextRef="#ctx0" brushRef="#br1" timeOffset="36919.064">18521 8008 0,'0'53'0,"17"18"16,-17 17-16,18 18 0,0 141 16,-18-124-16,35 106 15,-17-123-15,-18-35 16,17-18-16,1 0 16,17-18-16,-17-18 15,35-69-15,-36 16 16</inkml:trace>
  <inkml:trace contextRef="#ctx0" brushRef="#br1" timeOffset="37388.5">18468 7867 0,'88'-18'0,"-176"36"0,229-36 15,-53 18-15,0-17 0,18-1 16,159-17-16,-142 35 16,124-18-16,-123 18 15,87 0 1,-105 0-16,71 18 16,-107-1-16,18 19 15,-52-19-15,-19 72 16,-17-37-16,0 1 15,0 88-15,0-52 16,0 87-16,0-70 16,18-18-16,-18 18 0,35-18 15,0 88-15,-17-105 16,0 17-16,-1 18 16,-17-53-16,-17 18 15,-1-36-15,-17-18 16,-18 1-16,0-18 0,-141 0 15,88 0-15,-17-18 16,-177 1-16,159 17 16,0 0-16,-89 17 15,54 1 1,123-18-16,0 18 16,53-36-16</inkml:trace>
  <inkml:trace contextRef="#ctx0" brushRef="#br1" timeOffset="37982.807">19385 8590 0,'0'0'15,"0"-17"-15,0-1 16,-17 0-16,-1 1 16,-17 17-1,-1 17-15,19 1 0,-19 52 16,19-34-16,-1 52 16,18-53-16,18 18 15,-1-35-15,19 17 16,-1-35-16,0-18 15,-17 1-15,17-19 16,-35 1-16,18-18 16,-18 18-1,0-18-15,0 35 16,-18 1-16,18 34 16,18 19-1,-1-19-15,1 19 16,0-19-16,17 36 15,-17-35-15,17 17 16,-17-17 0,-36-18-16,18-18 15,0 0-15</inkml:trace>
  <inkml:trace contextRef="#ctx0" brushRef="#br1" timeOffset="38333.239">19614 8132 0,'0'17'32,"-17"1"-32,-18 17 15,17 0-15,0-17 16,1 17-16,17-17 0,-18 35 16,36-36-16,17 19 15,0-19-15,18 1 16,-35 0-16,35-18 15,-36 17-15,1-17 16</inkml:trace>
  <inkml:trace contextRef="#ctx0" brushRef="#br1" timeOffset="38688.987">19844 8167 0,'17'0'16,"1"17"-1,0-17 1,-18 18-16,17 17 16,1-35-16,-18 18 15,0 0-15,18-18 16,-18 17-16,0 1 15,0 0 1,0-1-16,0 1 16,0 17-1,-18-17-15,0-1 16,1-17 0,-1 18-16,18-36 15,0 1 1,0-1-1,-18 18-15</inkml:trace>
  <inkml:trace contextRef="#ctx0" brushRef="#br1" timeOffset="39250.98">19985 8114 0,'-18'0'16,"36"0"15,0 0-31,-1 0 16,36 18-16,-35-18 15,17 35-15,-17-35 16,-1 17 0,1 1-16,-18 0 31,0-1-15,-18 1-1,18 0-15,0-1 0,0 19 16,0-19-16,0 36 15,-17-18-15,17-17 16,0 0-16,0-1 0,-18 1 16,0-18-1</inkml:trace>
  <inkml:trace contextRef="#ctx0" brushRef="#br1" timeOffset="40291.049">19738 8167 0,'-18'0'15,"18"-18"1,-17 18-1,34 0 32,1 0-31,17 18 0,-17-18-16,35 17 15,-36 1-15,19 17 16,-36-17-16,17 0 0,-17 17 15,0-17 1,-17 17-16,17-18 16,-18-17-1,36 0 17,17 0-17,-17 18-15,17 0 16,-17-1-16,17 19 15,-35-19-15,0 1 16,0 0-16,-35-1 16,-1-17-16,1 18 15,0-18-15,-1-18 16,19 18 0,-1 0-16,36 0 31</inkml:trace>
  <inkml:trace contextRef="#ctx0" brushRef="#br1" timeOffset="41354.615">24959 8555 0,'-35'-35'16,"-1"35"-16,19 0 0,-54 17 15,54 19 1,-19 52-16,19-35 0,17 0 16,0 17-1,17-17-15,19 0 0,34 35 16,-17-53-16,35-17 15,-35-36-15,18-17 16,-36 0-16,0-53 16,-17 35-16,-18-53 15,0 53-15,-35-35 16,35 70-16,-36-17 16,36 53-1,36 34 1,-19 1-16,36 36 15,-17-37-15,16-16 16,1 34-16,-17-34 16,-19-19-16,1 1 0,0-18 15</inkml:trace>
  <inkml:trace contextRef="#ctx0" brushRef="#br1" timeOffset="41626.347">25612 8026 0,'-18'17'15,"0"54"-15,18-36 16,-17 36-1,34-36-15,19 0 16,-1-17-16,36 0 16,-36-18-16,35 0 15,-34-18-15,-1 18 16,0-18-16</inkml:trace>
  <inkml:trace contextRef="#ctx0" brushRef="#br1" timeOffset="41775.618">25788 8184 0,'0'36'16,"0"-72"-16,0 89 15,0 0-15,18-17 16,-18 16-16,0-34 16,0 17-16,-18-17 15</inkml:trace>
  <inkml:trace contextRef="#ctx0" brushRef="#br1" timeOffset="42094.18">25435 8043 0,'0'0'0,"-35"36"15,17-19-15,-17 19 16,17-19-16,1 36 16,17-18-16,17 18 15,1-35 1,53 35-16,-36-18 15,35 18-15,-34-35 16,17 17-16,-18-35 16,-17 18-1</inkml:trace>
  <inkml:trace contextRef="#ctx0" brushRef="#br1" timeOffset="42375.856">26053 8167 0,'35'0'15,"-70"0"-15,88 17 0,-18 1 0,18 17 16,-36-17-16,19 0 15,-36-1-15,0 1 16,-18 0 0,-35 17-16,35-35 15,-17 17 1,0-17-16,17 0 16</inkml:trace>
  <inkml:trace contextRef="#ctx0" brushRef="#br1" timeOffset="43554.891">25770 7814 0,'-35'-18'0,"18"18"16,-72 0-16,36 0 15,-70 36 1,52-36-16,-17 17 16,0 1-16,0 0 0,17-1 0,-17-17 15,17 18-15,-87-18 16,105 18-16,-53-18 16,71 0-16,-36 0 15,54 0-15,-1 0 16,0 17-16,1-17 15,-1 0-15,0 0 16,1 18-16,-1-18 16,0 17-1,18 1 1,0 0 0,18-1-16,0 1 0,-1 17 0,36 36 15,-35-18-15,17 53 16,-17-36-16,-1 1 15,-17-1-15,0 18 16,0 1-16,18-1 0,-18 71 16,0-71-16,0-18 15,0 1-15,0 17 16,18-35-16,-18-35 16,17-1-16,-17 1 0,36-18 15,-19 0-15,1 0 16,0 0-16,17 0 0,35 0 15,-34 0-15,17 0 16,-1 18-16,72-18 16,-53 0-16,87 17 15,-70-17-15,106 18 16,-88-1-16,0 1 16,0-18-16,0 18 0,88-18 15,-106 17-15,53-17 16,-70 18-1,17-18-15,-70 0 16,-1 0-16,-17-18 16,-17 1-1,17-1-15,-36-35 16,36 36-16,-17-36 16,17 17-16,0-17 15,0-35-15,0 18 16,0-1-16,0 1 0,0-19 15,0 1-15,0 0 0,0-88 16,0 105-16,0 36 16,0-36-1,0 36-15,0-36 16,17 36-16,1-35 16,-18 52-16,18-53 15,-18 36-15,0-18 16,0 18-16,-18 17 0,-17-35 15,17 36-15,-35 17 16,35-18-16,-52 18 16,52 0-16,-52 0 15,52 0-15,-70-18 16,53 1-16,-107-1 16,72 0-1,-71 1-15,70 17 16,-70 53-16,106-36 15</inkml:trace>
  <inkml:trace contextRef="#ctx0" brushRef="#br1" timeOffset="44706.191">5362 8114 0,'18'0'47,"17"0"-47,-17 0 15,17 0-15,53 0 16,-52 0-16,16 0 16,-16 0-16,-1 0 0,-17 18 0,35-18 15,-36 17 1,1-17-16,-18-17 31,-18-1-31</inkml:trace>
  <inkml:trace contextRef="#ctx0" brushRef="#br1" timeOffset="45011.806">5662 7938 0,'18'0'31,"-1"17"-31,19 1 16,-1-18-16,18 17 16,-36 1-16,1-18 15,0 18-15,-1-1 0,19 19 16,-36-19-16,0 1 15,0 0-15,-18-1 16,-17 1-16,17-1 16,-35 1-1,18-18-15,17 0 0,-17 35 16,17-17-16,1 17 16</inkml:trace>
  <inkml:trace contextRef="#ctx0" brushRef="#br1" timeOffset="45980.69">13229 8149 0,'18'0'31,"-1"18"-15,19-18-16,34 0 15,-17 0-15,35-18 16,-52 18-16,17 0 15,-18 0-15,-17-17 0,17 17 16,-18 0-16,-34 0 16,-1 0-1,1 0-15</inkml:trace>
  <inkml:trace contextRef="#ctx0" brushRef="#br1" timeOffset="46257.424">13494 7973 0,'-18'0'16,"36"17"-1,-1 1 1,1 0-16,53-1 16,-36-17-16,0 18 0,0 0 15,1-1-15,-19-17 0,19 36 16,-19-36-16,1 17 15,-18 1-15,-18-18 16,18 17-16,-17 1 0,-36 0 16,35-1-16,-35 1 15,18 0 1,17-1-16,1 1 0</inkml:trace>
  <inkml:trace contextRef="#ctx0" brushRef="#br1" timeOffset="47108.922">19015 8184 0,'-18'0'16,"0"0"0,36-17 31,17 17-32,-17 0-15,35 0 16,-18 0-16,18 0 15,-35 0-15,-1 0 16,19 17-16,-19-17 31</inkml:trace>
  <inkml:trace contextRef="#ctx0" brushRef="#br1" timeOffset="47376.382">19085 8043 0,'0'0'16,"18"18"-1,35-18-15,-36 18 16,54-1-16,-53-17 16,35 18-16,-18-18 15,0 18-15,-17-18 16,-18 17-1,0 1-15,-18-1 16,-35 19-16,-17 17 16,34-53-16,1 17 15,-18 1 1,36 0-16</inkml:trace>
  <inkml:trace contextRef="#ctx0" brushRef="#br1" timeOffset="48186.788">24765 8184 0,'-18'0'15,"1"0"1,-1 0 0,0 0-1,1 0 1,34 0-1,1 0 1,0 0-16,17 18 16,0-18-16,36 0 15,-54 0-15,54 0 16,-53 0-16,17 0 16,-17 0-16,-36 0 31,0-18-16</inkml:trace>
  <inkml:trace contextRef="#ctx0" brushRef="#br1" timeOffset="48460.515">24906 8079 0,'0'0'0,"0"17"31,18-17-16,-1 18-15,19-18 16,-1 0-16,18 18 16,-18-18-16,0 0 15,-17 17-15,0-17 16,-1 18-16,-34-18 16,-1 17-1,-17 1-15,0 0 16,17-1-16,-17 19 15,17-19 1,0 19-16,1-36 16</inkml:trace>
  <inkml:trace contextRef="#ctx0" brushRef="#br1" timeOffset="50840.484">6526 7532 0,'18'-18'15,"0"1"-15,-18-1 16,17 18-16,1-18 0,35 1 15,-18-1 1,0 0-16,71-17 16,53-35-1,-71 34-15,18 1 0,0-18 0,158-35 16,-105 70-16,0-17 16,-18 17-16,18 18 0,141 0 15,-159 0 1,141 36-16,-141-19 15,0 1-15,0-1 0,18-17 16,-35 18-16,17 0 0,0-18 16,123 17-1,-140 1-15,-1 0 0,-34-1 16,-1 1-16,53 35 16,-71-18-16,36 18 15,-53-35-15,35 17 16,-35-17-16,18-1 15,-54-17-15,1 18 16,-36-18 0</inkml:trace>
  <inkml:trace contextRef="#ctx0" brushRef="#br1" timeOffset="51713.756">10954 7355 0,'17'-17'15,"36"17"1,-17 0-16,52 17 16,-18 1-16,107 17 15,-71 1-15,105 17 16,-87-18-16,-18 0 16,17 0-16,-17 1 15,106 17-15,-142-36 16,54 18-16,-89-17 15,-18-18-15,-34-18 16,-18 18 0</inkml:trace>
  <inkml:trace contextRef="#ctx0" brushRef="#br1" timeOffset="52169.199">12188 7373 0,'-17'0'16,"34"0"-16,-52 0 0,53 0 16,17 53-1,0-18-15,36 36 16,35-1-1,-71-34-15,71 52 16,-53-53-16,-18 18 0,0 18 16,-17-36-16,-36 18 15,-17-36-15,-35 19 16,17-1-16,-71 0 16,71-17-1,-70 17-15,87-17 16,19-1-16</inkml:trace>
  <inkml:trace contextRef="#ctx0" brushRef="#br1" timeOffset="52936.531">14728 7549 0,'36'-17'16,"-1"-1"-16,0 1 16,36-1-16,-1-17 0,19 17 15,105-35-15,-71 18 16,124 0 0,-106 17-16,0 0 0,177 1 15,-142-1-15,142 18 16,-160 18-16,107 35 15,-142-36-15,107 54 16,-124-18-16,-18-18 16,18 0-16,-18 18 0,71 18 15,-89-36-15,54 18 16,-71-18 0,17 0-16,-35-17 15,-17 0-15,0-18 0,-1 0 16,1 17-1,0-34-15</inkml:trace>
  <inkml:trace contextRef="#ctx0" brushRef="#br1" timeOffset="53271.264">18274 7479 0,'0'0'0,"18"35"16,-1-17-16,18-1 15,-17 1-15,17 17 0,1-17 16,17 53-16,-36-54 15,1 54-15,-18-36 16,-35 18 0,-1-35-16,-17 35 15,18-36-15,-35 18 16,34-35-16,-34 36 16,34-36-16,1 17 15</inkml:trace>
  <inkml:trace contextRef="#ctx0" brushRef="#br1" timeOffset="53985.179">20232 7796 0,'17'-17'16,"-17"-1"-16,53 0 15,-17 1-15,-1-1 16,18-17-16,0 17 0,88-35 15,-53 18-15,106-18 16,-88 18-16,0 0 16,0 17-16,-1 0 0,125-17 15,-107 35 1,107 0-16,-125 18 16,125 17-16,-142-17 15,124 17-15,-107 0 16,89 0-1,-88-17-15,53 17 16,-88-17-16,-19 0 16,1-18-16,-17 0 0,17 0 15,-36 0-15</inkml:trace>
  <inkml:trace contextRef="#ctx0" brushRef="#br1" timeOffset="54554.32">23248 7497 0,'-18'0'0,"36"0"0,-18 0 16,18 0-1,52 35-15,-17-18 16,88 54-16,-70-53 16,105 52-16,-88-35 15,54 18-15,-72-17 16,-17-19-16,-18 1 0,1 0 16,-1-1-16,-18-17 15,1 18-15,0-18 16,-1 0-16,-17-18 15</inkml:trace>
  <inkml:trace contextRef="#ctx0" brushRef="#br1" timeOffset="54860.133">24059 7602 0,'18'18'31,"0"0"-31,-1-1 16,19 1-16,-1 17 0,53 18 16,-53-18-16,36 18 15,-53-35-15,-1 0 16,-17 17-16,0-17 0,-35 34 15,17-34-15,-70 17 16,53-17-16,-53 35 16,70-35-1,-17-1-15,17 1 0</inkml:trace>
  <inkml:trace contextRef="#ctx0" brushRef="#br1" timeOffset="65511.055">5697 9543 0,'0'17'31,"36"36"-15,-19 0-16,19-18 0,16 18 16,37 106-16,-19-71 15,-17 18-15,53 123 16,0 1-1,-53-142-15,0-18 0,35 72 16,-18-54 0,-52-53-16,35 18 15,-35-35-15,-1-18 0,1-18 32</inkml:trace>
  <inkml:trace contextRef="#ctx0" brushRef="#br1" timeOffset="65927.7">5574 9895 0,'-18'18'15,"36"-36"-15,-36 18 16,36-70-1,0 35-15,17-54 16,-18 54-16,19-18 16,-36 36-16,17-1 15,1 18-15,0 0 16,-1 18-16,19 17 16,-19-18-16,36 36 15,-18-53-15,1 18 16,34 0-1</inkml:trace>
  <inkml:trace contextRef="#ctx0" brushRef="#br1" timeOffset="66679.066">13564 9648 0,'0'0'0,"-17"0"0,17-17 15,17 34 1,19 72-16,-1-36 15,53 88 1,-35-71-16,-18 18 0,18 18 16,35 106-16,-52-124 15,52 89-15,-35-107 16,17 36-16,-52-71 16,35 0-1,-35-17-15,-1-36 16,-17 1-16,0-1 0,0-17 15</inkml:trace>
  <inkml:trace contextRef="#ctx0" brushRef="#br1" timeOffset="67007.439">13564 9931 0,'0'-18'0,"0"0"16,0 1-16,0-18 16,0 17-16,0-17 15,0-1-15,18 19 0,-18-19 16,18-17-16,-18 36 15,17-1-15,1 18 16,17 0-16,-17 0 16,-1 18-16,19-1 0,-1 19 15,53-1 1,-53-17-16,71-18 16</inkml:trace>
  <inkml:trace contextRef="#ctx0" brushRef="#br1" timeOffset="67696.799">19297 9525 0,'0'18'15,"0"-36"-15,0 53 0,35 71 16,1-35-16,16 17 0,37 88 16,-36-88-16,35 89 15,-35-89-15,35 88 16,-71-105-16,36 35 16,-17-53-16,-19 17 15,-17-52 1,18-18-16,-18-18 15,-18 1-15,1-19 16</inkml:trace>
  <inkml:trace contextRef="#ctx0" brushRef="#br1" timeOffset="68015.645">19138 9807 0,'0'-17'31,"18"-1"-15,-18 0-16,17 1 0,36-36 16,-35 35-1,35-52-15,-35 34 16,17-34-16,-17 52 15,-1 0-15,-17 1 0,18 17 16,-1 17-16,1 19 16,35 52-1,-18-35-15,18 0 16,-18-18-16,1 0 0,70 18 16,-71-53-16</inkml:trace>
  <inkml:trace contextRef="#ctx0" brushRef="#br1" timeOffset="68731.161">25171 9507 0,'17'-17'16,"1"34"0,0 19-1,-1 17-15,1 35 0,17 0 0,-17 18 16,52 123 0,-52-105-16,17-1 0,-17-17 15,35 70-15,-36-105 16,36 35-16,-35-71 15,0 18-15,-1-53 16,-17-18 0,0 1-16,-17-19 15,17 19-15</inkml:trace>
  <inkml:trace contextRef="#ctx0" brushRef="#br1" timeOffset="69142.738">25047 9737 0,'0'0'16,"0"-18"15,0-17-15,18-1-16,0-52 15,-1 53-15,18-36 16,-35 36-16,36-18 16,-19 36-1,-17-1-15,18 0 0,0 18 16,-1 0-1,-17 18-15,36 35 16,-1-18-16,-18-17 0,19-1 16,17 19-16,-18-36 15,18 17 1,-18-17-16,0 0 16,-17-17-16,0 17 0</inkml:trace>
  <inkml:trace contextRef="#ctx0" brushRef="#br1" timeOffset="70382.829">5098 7585 0,'0'-18'16,"0"-17"-16,17 0 16,19-71-16,-1 35 15,0-17-15,53-88 16,-35 70-16,0 0 16,0-18-16,0 19 0,53-107 15,-71 106-15,18-53 16,-35 106-16,-1 1 15,1 16-15,-18 19 0,0-19 16,0 19 0,18 17-1,-18-18 1</inkml:trace>
  <inkml:trace contextRef="#ctx0" brushRef="#br1" timeOffset="70625.975">5468 5909 0,'18'-18'16,"-1"1"-16,36-36 0,-17 35 16,52-52-1,-35 52-15,17-17 16,-35 35-16,1 0 0,17 53 15,-36-18-15,1 0 16,-18 0-16,0 18 0,0 36 16,0-54-16,-18 0 15,18 0-15,18-17 16,-18 17-16</inkml:trace>
  <inkml:trace contextRef="#ctx0" brushRef="#br1" timeOffset="71928.236">13282 7497 0,'0'-18'16,"0"-17"-1,18-1-15,-1-17 0,36-105 16,-17 87-16,16-123 16,-16 88-16,-1 0 15,36-141-15,-36 142 16,0 16-16,0 1 0,1 0 16,-1 18-16,-17-1 15,17-35-15,-35 71 0,0 17 16,0 1-16,-18-1 15</inkml:trace>
  <inkml:trace contextRef="#ctx0" brushRef="#br1" timeOffset="72167.774">13441 5909 0,'0'0'16,"17"-35"-16,1 17 0,35-52 15,-18 52-15,18-17 16,-17 17-16,16-17 0,1 17 16,-17 0-16,69 1 15,-69 17-15,-1 17 16,-35 19-16,18 34 16,-18-17-16,0-18 0,17 54 15,19-36 1</inkml:trace>
  <inkml:trace contextRef="#ctx0" brushRef="#br1" timeOffset="72819.041">18927 7796 0,'-18'-17'16,"36"34"-16,-36-70 0,36 1 15,-1-1-15,18-36 0,18 19 16,0-18-16,88-124 0,-70 106 16,88-123-1,-89 105-15,1 19 0,17-125 16,-70 142-16,-1-71 16,-17 89-16,0 17 15,-17 18-15,17-1 0,-18 19 16,-17 17-16,17 0 0,-35 35 15,18 0 1</inkml:trace>
  <inkml:trace contextRef="#ctx0" brushRef="#br1" timeOffset="73047.148">19385 6138 0,'0'0'0,"18"-53"0,-1 36 16,1-18-16,0 17 15,-1-17-15,36-18 0,-17 17 16,69 1-16,-52 0 16,0 17-1,0 1-15,-18 17 0,1 0 0,-1 17 16,-17 18-16,-36 71 16,18-53-16,-18 53 15,18-71-15,18 1 16,17-1-16</inkml:trace>
  <inkml:trace contextRef="#ctx0" brushRef="#br1" timeOffset="73703.392">24836 7902 0,'-18'0'16,"36"0"-16,-18 0 0,17-53 15,1 0-15,17 0 16,-17-17-16,52-89 16,-17 71-16,-17-18 0,16 0 15,1-17-15,0-1 16,0 1-16,0-18 0,-18 35 16,1 0-16,17-53 15,-36 106-15,-17 18 16,18 18-16,-18-1 0,-18 18 15,1 0-15,-1 35 0,0-17 16,-35 35-16</inkml:trace>
  <inkml:trace contextRef="#ctx0" brushRef="#br1" timeOffset="73986.144">25118 6385 0,'0'0'16,"0"-53"-16,17 18 0,19-35 16,-1 17-16,18 0 15,0 17-15,70-52 0,-70 53 16,0 0-16,-18 17 0,18 0 16,-35 1-1,0 17-15,-1 0 0,19 35 16,-36 0-16,17 36 15,1-36-15,-18 0 16,17 1-16,-17-1 0,53 18 16,-35-18-16,35-17 15,-18-1-15</inkml:trace>
  <inkml:trace contextRef="#ctx0" brushRef="#br0" timeOffset="80293.018">5874 4833 0,'17'-53'0,"-34"106"0,34-141 16,-17 70-16,0 1 0,0-1 16,-17 18-16,17 18 15,0 52 1,0-35-16,0 54 15,17-72-15,19 36 16,-19-35-16,19-18 16,-19 0-16,36-35 15,-35-1-15,-18 1 16,17 17-16,-17-17 0,0-18 16,0 36-16,18 34 15,-18 1 1,18 35-16,-1-18 0,19 71 15,-36-53-15,17 35 16,1-53-16,-18 0 16,0 1-16,-18-36 15,1 17-15,-19 1 16,-17-36-16,1 1 16,-19-36-16,36 35 15,-18-35 1,35 36-16</inkml:trace>
  <inkml:trace contextRef="#ctx0" brushRef="#br0" timeOffset="80831.617">5715 4410 0,'0'0'15,"-18"0"-15,18-18 16,18-17-16,0 17 15,35-52 1,-18 34-16,-18 1 0,19 0 16,-1-18-16,-35 35 15,18 18-15,-1 18 16,-17 17 0,18 0-16,17 18 15,-35-17-15,36-1 16,-19 0-16,1 0 15,-18-17-15,17 0 16</inkml:trace>
  <inkml:trace contextRef="#ctx0" brushRef="#br0" timeOffset="81187.059">6403 4198 0,'-18'-18'16,"36"36"-16,-53-36 0,17 18 0,0 18 16,1 0-16,-1 35 15,18-18-15,0 53 16,0-53-16,35 54 16,-17-72-16,17 36 15,1-53-15,-19 18 16,1-18-16,-1 0 0,19-18 15</inkml:trace>
  <inkml:trace contextRef="#ctx0" brushRef="#br0" timeOffset="81388.094">6562 4322 0,'0'52'16,"0"-104"-16,0 122 0,0-35 0,17 18 16,-17-35-1,18 17-15,0-17 16,-1-18 0,-17-18-16</inkml:trace>
  <inkml:trace contextRef="#ctx0" brushRef="#br0" timeOffset="82477.622">6403 4128 0,'0'-18'15,"0"0"1,18 1 0,-1-1-1,-34 36 32,17-1-31,0 19-1,-18-36-15,18 17 0,-18 1 16,1 17 0,-1-17-16,0-1 15,1 1-15,-1 0 0,18-1 16,-18 1-16,18 0 0,-17-1 15,17 1-15,0 17 16,17-17-16,19 17 31,-36-17-31,17-1 16,1 19-16,-18-19 0,18 1 0,-1-1 16,19 19-16,-19-19 15,36 19 1,-35-36-16,35 17 15,-36-17-15,1 18 16,-36-36 0</inkml:trace>
  <inkml:trace contextRef="#ctx0" brushRef="#br0" timeOffset="82867.056">6650 4180 0,'0'0'0,"18"0"47,-1 18-47,1 0 0,-1-1 16,36 36-16,-17-35 15,34 17 1,-35-17-16,-17-18 16,0 17-16,-1 1 0,1-18 15,-18 18-15,-18 17 16,1-17-16,-1-1 15,0 1-15,-17 0 0,18-1 16,-19 1-16,19-18 0,-19 35 16,36-17-1,18-1-15</inkml:trace>
  <inkml:trace contextRef="#ctx0" brushRef="#br0" timeOffset="83851.968">13600 4710 0,'0'-18'16,"0"36"15,0 35-31,0-18 16,17 35-16,1-34 15,0-1-15,17-17 0,-18-1 16,54 1 0,-36-18-16,18-35 15,-18 17-15,-17-17 0,0-36 16,-18 18-16,0 36 15,0-36-15,-18 35 16,0 18 0,18 18-16,0 52 15,18-35-15,0 71 16,-1-70-16,19 52 16,-36-53-16,17 18 15,-17-18-15,-17 0 16,-1-35-16,-35 18 15,18-36-15,-36 1 16,54-1-16,-36-35 16,35 36-16,0-19 15</inkml:trace>
  <inkml:trace contextRef="#ctx0" brushRef="#br0" timeOffset="84196.452">13529 4410 0,'0'0'16,"0"-18"-16,18 0 15,-1 1-15,36-36 16,-35 18-1,17-18-15,-17 17 16,-1 1-16,1 0 16,0 0-1,-1 52-15,1 36 16,17 18 0,1-36-16,16 36 15,-16-54-15,17 18 16,-36-17-16,19-18 15,-1 0 1</inkml:trace>
  <inkml:trace contextRef="#ctx0" brushRef="#br0" timeOffset="84617.937">14429 4198 0,'0'0'16,"-18"-18"-16,0 18 16,-17 18-1,17 0 1,1-1-16,-1 1 0,-17 17 16,17-35-16,1 36 15,17-19-15,0 18 16,17-17-16,36 17 15,-35-17-15,52 0 16,-52-18-16,17 35 16,-17-35-16,0 0 15</inkml:trace>
  <inkml:trace contextRef="#ctx0" brushRef="#br0" timeOffset="84917.14">14587 4216 0,'0'0'15,"18"0"1,17 17 0,1 1-16,16 0 15,-34-1-15,17 1 16,-35 0-16,0 17 15,-17-18-15,-1 1 16,0 0-16,1-1 16,34-17-1,1 0 1,17 0-16,1 0 16,-19-17-1,1-1 1</inkml:trace>
  <inkml:trace contextRef="#ctx0" brushRef="#br0" timeOffset="85420.619">14905 4128 0,'0'0'15,"0"-18"-15,18 18 16,-1 18 0,1-1-1,17-17-15,-17 0 0,17 18 16,-17-18 0,17 0-16,-35 17 15,18-17-15,-1 0 16,1 0-1,-1 18 1,1-18-16,0 0 16,-18-18-1,0 36 48,0 0-16,0-1-47,0 1 15,-36 17 1,19 1-16,-1-19 0,-17 18 16,0 1-1,35-19-15,-18 1 0,0 0 16</inkml:trace>
  <inkml:trace contextRef="#ctx0" brushRef="#br0" timeOffset="86221.223">19614 4727 0,'0'53'16,"0"-18"-16,18 1 15,35-1-15,-18-17 16,1-18-16,-1 0 0,0 0 16,0 0-16,1-18 15,-1 0-15,-17 18 0,-1-53 16,-17 36-16,0-1 15,0 1-15,-17-1 16,-1 18-16,18 53 16,0-18-16,18 53 15,-1-35 1,1 0-16,35 35 16,-36-52-16,-17-19 0,18 36 15,-18-35 1,-35-18-16,0 0 15,-36-36-15,36 1 16,-36-35 0,36 34-16,0-17 0</inkml:trace>
  <inkml:trace contextRef="#ctx0" brushRef="#br0" timeOffset="86521.655">19579 4374 0,'0'0'15,"0"-17"-15,18-1 16,35 1-16,-18-1 16,18 0-16,35-52 15,-35 52-15,-18-17 16,-17 17-16,17 1 0,-35-1 0,18 18 15,-18-18-15,0 36 16,-18 17 0,18-17-16,18 52 15,-18-34-15,18-1 16,17 0-16,-18 0 0,36 1 16,-17-36-16,-1 17 15</inkml:trace>
  <inkml:trace contextRef="#ctx0" brushRef="#br0" timeOffset="86743.245">20496 4339 0,'-35'-17'0,"17"34"16,-17 1-16,0-1 15,17 1-15,1 0 0,17-1 16,0 1-16,0 0 15,0-1-15,0 1 0,17 0 16,19-1-16,-19 1 16,36-18-16,-35 0 15,-1 0-15,19 0 0,-19 0 16</inkml:trace>
  <inkml:trace contextRef="#ctx0" brushRef="#br0" timeOffset="87059.584">20708 4269 0,'0'0'0,"18"0"15,-1 0 1,1 17-16,0-17 16,17 18-16,-17 0 15,-1-1-15,-17 1 16,0 17-1,0-17-15,18-1 16,-18 1-16,17 0 16,1-18-16,-36 17 31,1-17-31,-36 18 16,35 0-1,-17-18-15,17 17 16,1-17-16,34 0 15</inkml:trace>
  <inkml:trace contextRef="#ctx0" brushRef="#br0" timeOffset="87340.352">20955 4233 0,'18'0'16,"-1"0"-1,19 0 1,-1 18-16,0 0 0,53 17 16,-52 0-16,52 0 15,-35 1-15,-36-19 16,19 1-16,-19 0 0,-34-1 16,-1-17-1,-35 18-15,18 0 16,-36-1-16,36 1 15,-36 17-15,36-17 16,0 35 0,35-36-16</inkml:trace>
  <inkml:trace contextRef="#ctx0" brushRef="#br0" timeOffset="88145.722">25347 4710 0,'0'0'0,"-18"0"15,1 35-15,17 18 16,0-18-16,35 0 16,-17-17-16,-1 0 15,36-18 1,-17 0-16,-1 0 15,0-18-15,-17-17 0,17-1 16,-17 1-16,-18 0 16,0 17-16,17 1 15,-17 52 1,18 18 0,0 0-16,-1 35 15,1-35-15,17 17 16,-35-52-16,18 17 0,-18 1 15,-18-19 1,-17-17 0,17 0-16,-52-17 15,34-1-15,-34-17 16,35 17-16,-36-35 16,53 35-16,1-17 15</inkml:trace>
  <inkml:trace contextRef="#ctx0" brushRef="#br0" timeOffset="88594.912">25365 4304 0,'0'-18'16,"17"1"-1,1-1 1,0 0-16,-1-35 0,1 18 16,0-18-1,-1 36-15,1-1 16,-18 0-16,0 36 16,17 17-1,1 1-15,0 34 16,-1-35-16,1 1 0,17 17 15,-35-36-15,53 18 16,-35-35 0,35 0-16</inkml:trace>
  <inkml:trace contextRef="#ctx0" brushRef="#br0" timeOffset="88924.435">26141 4216 0,'-18'0'16,"1"17"-16,-19 1 15,19 0-15,-36 17 16,35-17-16,0-1 15,1 1-15,-1-1 0,18 1 16,0 0-16,0-1 16,18 19-16,17-19 15,18 19-15,-18-19 16,-17-17-16,17 18 0,-17-18 16,-1 17-1</inkml:trace>
  <inkml:trace contextRef="#ctx0" brushRef="#br0" timeOffset="89185.129">26423 4286 0,'0'0'15,"0"18"1,-18 17 0,18 0-1,18-17-15,0-18 0,-1 18 16,54-1 0,-1-17-1,-34 0 1,17-17-16,-53-1 15,17 18-15</inkml:trace>
  <inkml:trace contextRef="#ctx0" brushRef="#br0" timeOffset="89386.164">26582 4304 0,'-18'35'15,"1"0"-15,17-17 16,0 0-16,0 17 0,17 0 16,1-17-16,-1 0 15,1-1 1,0 1-16,17-18 0,-17-18 16</inkml:trace>
  <inkml:trace contextRef="#ctx0" brushRef="#br0" timeOffset="89695.892">26758 4233 0,'18'0'16,"-1"18"-1,19 0-15,-19-18 16,19 17-16,34-17 15,-17 18 1,-18 0-16,-17-18 0,17 17 16,-17-17-1,-18 18 1,-18-1 0,1 19-16,-1-19 15,0 36 1,1-35-16,-1 0 0,1 34 15,-1-34-15,0 17 16</inkml:trace>
  <inkml:trace contextRef="#ctx0" brushRef="#br2" timeOffset="107463.688">7726 7673 0,'0'-18'0,"0"36"15,0 0 1,0-1-16,17 54 16,-17-18-16,36 70 15,-19-52-15,1 105 16,0-70-16,-18 123 16,17-123-16,-17 88 15,18-106-15,0 36 16,-1-18-1,-17-71-15,0 0 16,0-52 0</inkml:trace>
  <inkml:trace contextRef="#ctx0" brushRef="#br2" timeOffset="108328.085">7691 7673 0,'-18'-18'16,"18"1"15,18 17-31,-1-18 16,18 18-16,1-18 15,17 18 1,-18 0-16,53-17 16,-17 17-16,52 0 15,-35 0-15,18 0 16,0-18-16,0 18 0,17-18 15,124-17-15,-141 35 16,71-17-16,-107 17 16,1 0-16,-1 0 15,-35 17-15,-17-17 16,0 0-16,-1 0 0,-17 18 16,18-18 15,0 0-16,-1 0 1,1 0-16,0 0 16,-1 0 15,-17 17-31,18 1 16,-18 17-16,0-17 15,17 53 1,-17-19-16,0 72 0,18-36 15,-18 89 1,0-72-16,0-16 0,0 122 16,18-123-16,-18 18 15,0-18-15,17 1 0,19 87 16,-19-105-16,1-1 16,0-17-16,-1 53 15,1-88-15,0 34 16,-1-52-16,-17 18 15,-17-18-15,-1-35 16</inkml:trace>
  <inkml:trace contextRef="#ctx0" brushRef="#br2" timeOffset="108989.521">7832 9102 0,'0'17'16,"0"1"-1,0 0-15,0 17 16,17 0-16,1 36 16,-18-36-16,18 18 15,-18-18-15,0 0 16,17-17-16,1 53 15,-18-54-15,35 19 16,-17-36-16,17 0 0,18 0 16,-18 0-16,18 0 15,18-18-15,-1 18 16,1 0-16,17 0 0,106 0 16,-70 0-16,105 0 15,-106 0-15,107 0 16,-125 0-16,19-18 15,-71 18-15,0 0 16,-36 0-16,-34 0 31,-19 18-31</inkml:trace>
  <inkml:trace contextRef="#ctx0" brushRef="#br2" timeOffset="110240.037">8590 8625 0,'0'-35'16,"0"18"-16,0-1 15,0-17-15,-17 17 16,-1 0-1,-17 1-15,17-1 0,-53 18 16,36 18-16,-53 35 16,53-18-16,-36 53 15,53-35-15,18 70 16,0-87-16,18 17 16,0-18-16,17 0 15,53 0-15,-53-17 16,71-36-16,-70 1 15,34-36 1,-52 18-16,-1-36 16,-34 36-16,-1-36 15,-17 36-15,17 0 16,-17 17-16,17 0 0,1-17 16,-1 35-16,36 18 15,-1 17-15,19 36 16,-1-36-16,35 35 15,-17-34-15,0 17 16,-17-36-16,-1 1 16,-35 0-16,17-18 15,-34 0-15</inkml:trace>
  <inkml:trace contextRef="#ctx0" brushRef="#br2" timeOffset="111050.122">8996 8043 0,'-18'0'31,"1"18"-15,-19 0 0,19-1-16,-1 1 15,-17 0-15,17-1 0,0-17 16,1 18-16,17-1 0,-35 1 15,35 0-15,0-1 16,0 1-16,17 0 16,1-1-16,17 19 15,0-36 1,1 35-16,-1-35 16,-17 17-16,-1-17 0,-17 18 15,18-18-15,-18 18 16</inkml:trace>
  <inkml:trace contextRef="#ctx0" brushRef="#br2" timeOffset="111312.319">9102 8132 0,'0'0'15,"0"17"-15,0 18 16,0 1-16,0-19 16,0 1-16,0 0 15,0-1-15,17-17 0,-17 18 16,18-18-1,-18-18-15</inkml:trace>
  <inkml:trace contextRef="#ctx0" brushRef="#br2" timeOffset="111684.309">9172 8043 0,'18'0'31,"0"18"-31,-1 0 16,18 17 0,-17-17-16,35-1 15,-35 1-15,-1-1 0,36-17 16,-35 18-1,-1 0-15,1-18 16,-18 17 0,-18 1-16,18 0 15,-17-18-15,-18 17 16,17 1-16,-35 0 16,35-18-16,-17 17 15,17 1-15,1 17 16,17-17-16,0-1 15</inkml:trace>
  <inkml:trace contextRef="#ctx0" brushRef="#br2" timeOffset="112242.456">8061 8043 0,'18'0'16,"17"0"-1,0 0-15,0 0 16,1 0-16,17-17 0,52-1 15,-69 0-15,34 1 16,-34 17-16,-19 0 16,-17 17-1,-17-17 1</inkml:trace>
  <inkml:trace contextRef="#ctx0" brushRef="#br2" timeOffset="112596.713">8255 7832 0,'0'-18'15,"-18"18"17,1 18-32,-1-1 0,-35 36 15,-17 0 1,52-35-16,-35 35 16,35-36-16,1 1 15,34 17-15,1-17 16,35 0-16,-18-18 0,1 17 15,-1-17-15,0 18 16,0-1-16,1 1 0,-1-18 16,-17 18-16,-18-1 15</inkml:trace>
  <inkml:trace contextRef="#ctx0" brushRef="#br2" timeOffset="113871.375">15487 7779 0,'0'-18'16,"0"0"-16,-18 1 16,18 34-1,0 36 1,18 0-16,17 88 16,-17-52-16,35 105 15,-36-89-15,1 90 16,-18-90-16,18-16 15,-1 52-15,-17-71 16,18-17-16,-18-18 0,0 1 16,18 17-16,-18-89 31</inkml:trace>
  <inkml:trace contextRef="#ctx0" brushRef="#br2" timeOffset="114505.021">15505 7761 0,'0'0'0,"17"0"15,19 0 1,-1 0 0,0-18-16,71 1 15,-36-1-15,1 1 0,88-36 16,-71 17-16,106 1 16,-88 35-16,88-18 15,-124 36-15,72 17 16,-90-17-16,37 17 15,-54-17 1,18 17-16,-18-35 16,-17 0-16,-1 0 0,1 0 15,0 0-15,-1-17 0,1 17 16,0-18-16,-1 18 16,1-18-1,-1 18-15,1 0 16,-18 18-1,0 17 1,0 18 0,0 0-16,0 35 15,18-35-15,17 71 16,-35-54-16,35 107 16,-35-72-16,18 89 15,0-88-15,-18 88 16,0-88-16,17 53 15,-17-106 1,18 53-16,-18-71 16,18 18-16,-18-36 15,0 1-15</inkml:trace>
  <inkml:trace contextRef="#ctx0" brushRef="#br2" timeOffset="115083.071">15593 9102 0,'17'17'16,"1"1"-1,17 53-15,-17-36 16,0 18-16,-1 53 16,1-54-16,-18-16 15,18 17-15,-1-18 0,1 0 16,35 18-16,-18-18 15,36-17-15,-36 0 16,88-18-16,-34 0 16,-1-18-16,18 0 0,-1 18 15,107-17-15,-124 17 16,71 0 0,-88 0-16,-36 0 15,18 0-15,-36 0 0,36-18 16,-35 18-16,0-18 15,-1 1-15,1 17 16,-18-18-16</inkml:trace>
  <inkml:trace contextRef="#ctx0" brushRef="#br2" timeOffset="116818.497">16457 8555 0,'-53'-35'15,"36"35"-15,-54-18 16,53 36-16,-35-1 15,18 19-15,18 34 16,-1-35-16,18 54 16,0-54-16,18 0 15,-1 0-15,18 1 0,-17-19 16,53 1-16,-54-18 16,54 0-1,-54-18-15,19-17 16,-36 0-16,0-18 15,0 18-15,0-18 16,-18 17-16,18 1 16,18 53-1,17 17 1,-17 0-16,35 18 16,-36-35-16,36 35 15,-35-36-15,-1 1 16</inkml:trace>
  <inkml:trace contextRef="#ctx0" brushRef="#br2" timeOffset="117130.021">16722 8184 0,'0'0'16,"17"0"-16,-34 18 16,-1 0-1,0 17 1,18-17-16,-17-1 0,17 36 15,0-35-15,0-1 16,0 1-16,17-18 0,19 35 16,-19-35-16,36 18 15,-35-18-15,0 0 16,-1 0-16</inkml:trace>
  <inkml:trace contextRef="#ctx0" brushRef="#br2" timeOffset="117397.232">16898 8220 0,'18'17'0,"-1"1"15,1 0 1,-18-1-16,0 19 15,0-19-15,0 18 16,-18-17 0,18 0-16,0-1 15,18-17 1,0 0 0,-1 0-16,-17-17 15</inkml:trace>
  <inkml:trace contextRef="#ctx0" brushRef="#br2" timeOffset="117696.529">17022 8202 0,'-18'0'15,"36"0"1,-1 18-1,1-1-15,-1 1 16,1 0-16,0-18 0,17 17 16,-17-17-1,-18 18-15,0 0 16,-18 17 0,18-18-1,-35 1-15,35 0 16,-18-1-16,18 1 0,-18 0 15</inkml:trace>
  <inkml:trace contextRef="#ctx0" brushRef="#br2" timeOffset="118182.02">15998 8202 0,'0'0'16,"18"0"-16,0 0 0,-1 0 0,54 0 15,-18 0-15,35 0 16,-53 0 0,36 0-16,-53 0 15,17 0-15,-53 0 31</inkml:trace>
  <inkml:trace contextRef="#ctx0" brushRef="#br2" timeOffset="118418.16">16140 8026 0,'0'0'0,"-53"35"0,17-17 16,19-1-16,-54 36 16,54-35-16,17 17 15,-18-17-15,18-1 0,35 19 16,0-19-16,1 1 0,34 17 16,-34-35-1,34 35-15,-52-35 16</inkml:trace>
  <inkml:trace contextRef="#ctx0" brushRef="#br2" timeOffset="119087.437">20884 7832 0,'0'17'16,"0"1"-16,0 35 15,18 0-15,0 17 0,17 107 16,-17-71-16,-1 123 16,1-88-16,0 88 15,-1-123-15,18 35 16,-17-88-16,17 0 15,-17-35-15,0-1 16,-1-34-16,-17-19 16</inkml:trace>
  <inkml:trace contextRef="#ctx0" brushRef="#br2" timeOffset="119692.42">20867 7832 0,'17'-36'0,"-34"72"0,52-72 16,-17 36-1,52 0-15,-34 0 16,87 18-16,-52-18 15,105-18-15,-88 18 16,124-35-16,-106 0 16,105 0-16,-122 17 15,87 0 1,-123 18-16,0 0 0,17 53 16,-34-35-16,-36 52 15,17-52-15,-17 53 16,0-54-1,18 54-15,-18-18 16,18 53-16,-1-36 16,1 1-16,-1 105 15,19-88-15,17 89 16,-18-107-16,18 71 16,-18-70-16,0 35 15,-17-53-15,0 0 16,-18-18-16,0 0 0,-18 0 15,0-17-15,-17 17 0,-35-17 16,17-18-16,-88 18 16,52-18-16,1 0 15,-18 0-15,-17 0 16,-124 0-16,106 17 16,-106-17-16,141 0 15,-35 0-15,88 0 16,18 0-16,17 0 15,0 0-15,18-35 16</inkml:trace>
  <inkml:trace contextRef="#ctx0" brushRef="#br2" timeOffset="120549.915">21749 8625 0,'0'-17'16,"0"-1"-16,-18 1 16,0-1-1,1 18-15,-1 0 16,-17 0-16,17 18 0,-35 17 15,36-18-15,-19 54 16,36-36-16,0-17 16,0 0-16,0 17 15,53-18-15,-35 1 16,53-18-16,-54 0 16,36-35-16,-35 17 15,-1 1-15,1-36 16,-18 35-16,-18-35 15,18 35-15,0 1 16,18 34 15,35 36-15,-35-35-16,35 35 16,-18-35-16,-18-18 0,19 17 15,-19-17-15</inkml:trace>
  <inkml:trace contextRef="#ctx0" brushRef="#br2" timeOffset="120911.623">21378 8237 0,'18'0'32,"0"0"-32,-1 0 0,1 0 15,17 0-15,-17-17 16,17 17-16,-17 0 16,-18-18-16,-18 18 15</inkml:trace>
  <inkml:trace contextRef="#ctx0" brushRef="#br2" timeOffset="121144.636">21467 8114 0,'-18'0'16,"-17"0"-1,-1 18 1,19-1-16,-19 18 0,19-35 15,-1 36-15,18-1 16,0 0 0,35-17-16,-17 0 0,35-1 15,-18 1-15,1-18 16,-1 17-16,-18-17 0,36 0 16,-35 0-16</inkml:trace>
  <inkml:trace contextRef="#ctx0" brushRef="#br2" timeOffset="121528.657">21996 8132 0,'-18'0'15,"36"0"-15,-54 0 16,36 17-1,-17 1-15,17 35 16,0-36-16,17 19 16,-17-19-16,18 19 15,0-19 1,-1 1-16,1-18 16,0 0-1,-18-18-15</inkml:trace>
  <inkml:trace contextRef="#ctx0" brushRef="#br2" timeOffset="122089.872">22066 8026 0,'18'-18'0,"-36"36"0,18-36 47,-17 36-32,-1-1-15,-17 1 16,-1 17-1,19-35-15,-18 18 16,17 0-16,0-1 16,18 1-16,0-1 15,0 1-15,18 17 16,0-17-16,17 17 16,-18-17-16,36 0 15,-35-1-15,0 1 16,-1-18-16,-17 17 0,18-17 15,0 18 1</inkml:trace>
  <inkml:trace contextRef="#ctx0" brushRef="#br2" timeOffset="122435.533">22137 8096 0,'0'0'16,"17"-17"-1,19 17 1,-19 17-16,19 1 16,-36 0-16,0-1 15,0 1 1,-18-1-1,0 1-15,18 0 16,0-1 0,0 1-16,0 0 15,0-1-15,18 1 16,-18 0 0,-18-18-1,1 17-15,-1-17 16,0 0-1</inkml:trace>
  <inkml:trace contextRef="#ctx0" brushRef="#br2" timeOffset="122725.426">22225 8043 0,'18'18'16,"-1"-18"-16,1 0 16,35 18-16,-18-1 15,18 19-15,-35-19 16,-1 1-16,1-1 16,-18 19-1,0-19-15,-18 1 16,1-18-16,-1 18 0,-17-1 15,17 1-15,-35 0 16,36-1-16,-1 1 16,0 17-16,18-17 0,-17-1 15</inkml:trace>
  <inkml:trace contextRef="#ctx0" brushRef="#br2" timeOffset="123480.952">27340 8008 0,'-17'18'15,"17"-1"1,17 89-16,1-53 16,-18 35-16,53 71 15,-36-53-15,19 70 16,-19-88-16,19 54 15,-19-90-15,19 37 16,-19-54-16,-17-17 16,0-1-1,0 1-15,-17-36 0</inkml:trace>
  <inkml:trace contextRef="#ctx0" brushRef="#br2" timeOffset="124081.208">27270 7849 0,'-18'-35'15,"36"70"-15,-36-88 0,36 18 16,-1 17-16,1 18 15,17-17-15,1 17 0,52 0 16,-18 0-16,71-18 16,-52 18-16,-1 0 15,0-17-15,0-1 0,106 0 16,-106 1-16,71 17 16,-106 0-16,-18 0 15,-17 17-15,0-17 0,-18 18 16,0 0-16,0-1 15,17 54-15,1-36 16,0 0-16,-1 18 0,-17-17 16,35 69-16,-17-34 15,0 70-15,-1-70 16,19 17 0,-19 0-16,19 18 0,17-18 15,-18 18-15,0-18 0,71 71 16,-71-89-16,36 54 15,-54-89-15,19 53 16,-19-70-16,-17 17 16,-35-17-16,-36-18 15,19 0-15,-1 0 16,-36 0-16,1-18 0,0 18 16,-18 0-16,-17-17 0,-107-1 15,125 18-15,-89-18 16,123 18-1,-35 0-15,89 0 16,-19 0-16</inkml:trace>
  <inkml:trace contextRef="#ctx0" brushRef="#br2" timeOffset="124605.9">27922 8643 0,'-17'-18'16,"34"36"-16,-52-53 0,17 35 15,1 0 1,-1 17-16,1 19 0,-1 34 16,18-34-16,0 34 15,0-35-15,18-17 16,34 17-16,-34-17 15,17-18-15,1-18 16,-19-17-16,1 17 16,0-17-16,-18 17 0,17-52 15,-17 35-15,-17-18 16,17 35 0,0 36-1,17 17-15,-17-17 16,18 17-16,-1 0 0,19 18 15,-19-35-15,19 17 16,-54-53 15</inkml:trace>
  <inkml:trace contextRef="#ctx0" brushRef="#br2" timeOffset="124865.226">27552 8273 0,'18'0'16,"-1"0"-16,36-18 15,-18 18-15,18-18 16,-35 1-16,17 17 16,-17 0-16,-18-18 15,-18 18-15,1 0 16</inkml:trace>
  <inkml:trace contextRef="#ctx0" brushRef="#br2" timeOffset="125076.789">27728 8096 0,'-17'0'15,"-1"18"-15,0 0 0,-17 17 16,18 0-16,-19 18 16,36-35-16,0 35 15,18-36 1,17 18-16,0-17 15,18-18-15,-17 0 16,-19 0-16</inkml:trace>
  <inkml:trace contextRef="#ctx0" brushRef="#br2" timeOffset="125509.939">28240 8043 0,'-18'0'47,"1"18"-32,-1 0 1,0-1-16,1 1 0,-19 0 16,19-18-1,17 17 1,0 1-16,17-1 16,-17 1-1,18 0 1,-18-1 15,18 1-31,-1-18 16,1 18-16,0-18 15,-18 35-15,0-17 16</inkml:trace>
  <inkml:trace contextRef="#ctx0" brushRef="#br2" timeOffset="125766.621">28346 8079 0,'0'0'0,"-18"17"15,18 1-15,-18 0 0,18-1 16,0 18-1,0-17-15,18 0 16,0-1-16,17-17 16,-17 18-16,-1-18 15,1 0-15,0 0 16,-18-18 0</inkml:trace>
  <inkml:trace contextRef="#ctx0" brushRef="#br2" timeOffset="125955.624">28416 8132 0,'0'0'0,"-17"35"16,17-18-16,0 19 15,0-19-15,0 19 16,17-19-16,19 1 15,-19-18-15,1 0 16,-1 0-16</inkml:trace>
  <inkml:trace contextRef="#ctx0" brushRef="#br2" timeOffset="126239.879">28522 8149 0,'0'0'0,"18"0"47,-1 18-47,1-1 16,0 1-16,17 0 16,-17-18-16,-1 0 15,1 17 1,-18 1-1,-18 17 1,1-17-16,-1-18 0,-17 35 16,17-17-16,-35 17 15,18-17-15</inkml:trace>
  <inkml:trace contextRef="#ctx0" brushRef="#br2" timeOffset="126740.211">27640 8255 0,'18'0'15,"-18"-18"1,17 18-16,1 0 0,35-17 15,-18 17-15,53-18 16,-52 18-16,34-18 16,-52 18-16,17-17 15</inkml:trace>
  <inkml:trace contextRef="#ctx0" brushRef="#br2" timeOffset="129892.682">25718 10971 0,'17'0'16,"-17"-17"-16,18-1 0,17 18 15,-17-35-15,35 17 0,52-35 16,-34 18 0,105-53-16,-87 35 15,140-35-15,-123 17 16,141-35-16,-124 53 16,124-70-1,-123 70-15,-19 0 16,1 0-16,0 0 0,35-17 15,-88 34-15,0 1 16,-35 18-16,-1-1 16,1 0-16,-18 1 15,18 17 1,-1-18-16,-17 0 16,0-17-16</inkml:trace>
  <inkml:trace contextRef="#ctx0" brushRef="#br2" timeOffset="130138.523">27852 9596 0,'35'0'16,"-17"0"-16,35-18 16,-18 18-16,0 0 15,36 0-15,-54 18 16,54-1-16,-53 1 15,-1 35-15,1-36 16,-18 19-16,-18 17 16,18-18-16,0 0 15,-17-17-15,17 17 0,35 0 16,0-35 0</inkml:trace>
  <inkml:trace contextRef="#ctx0" brushRef="#br2" timeOffset="130821.67">27869 7620 0,'0'-18'32,"-17"1"-32,-18-19 15,-1 1-15,-17 0 16,0 0-16,-17-1 0,-1-17 0,-17 1 15,-88-90 1,70 72-16,-106-107 16,89 72-16,-1-1 0,-123-71 15,53 54 1,106 88-16,-18-36 16,71 53-16,17-17 15,18 18-15,36-1 16,-1 18-16,35 0 15,-34 0-15,-19 0 16</inkml:trace>
  <inkml:trace contextRef="#ctx0" brushRef="#br2" timeOffset="131166.098">26088 6438 0,'0'-17'16,"0"34"-16,0-52 0,0 0 0,18-54 16,-18 54-16,0-53 15,0 53 1,0-1-16,0 1 0,0 18 15,0-1-15,0 0 0,17 18 16,36 0 0,-18 18-16,18 0 15,0-18-15,0 17 16,71-17-16,-71 18 16,52-18-16,-69 0 15,-1 0 1</inkml:trace>
  <inkml:trace contextRef="#ctx0" brushRef="#br2" timeOffset="131766.829">20003 10795 0,'0'0'0,"70"-71"15,1 36-15,-1-35 16,36-1-16,0 1 0,0-19 15,17 1-15,142-88 16,-142 88-16,124-89 16,-141 107-16,70-54 15,-123 89-15,-17 0 16,-19-1-16,-34 19 16,-1 17-16,-17 0 15</inkml:trace>
  <inkml:trace contextRef="#ctx0" brushRef="#br2" timeOffset="131967.864">21273 9648 0,'0'0'0,"17"0"16,-17-17-1,71-1-15,-1-17 16,-34 35-16,34 0 16,-52 18-16,17 17 15,-17 0-15,-18 18 16,0-18-1,0 18-15,0-35 16,0 0-16,-18-1 0,0-17 16</inkml:trace>
  <inkml:trace contextRef="#ctx0" brushRef="#br2" timeOffset="132689.568">21678 7585 0,'18'0'15,"-18"-18"-15,0 0 0,-18 1 16,1-1-16,-1-17 16,0 0-16,-52-54 15,17 37-15,-53-72 16,53 53-16,-106-87 15,89 52-15,-107-88 16,89 88-16,-88-123 16,88 123-16,-71-53 15,106 89-15,-35-19 16,70 54-16,18 17 16,-18 1-16,18-1 0,18 1 31,0 17-31,-1 0 15,19 0-15</inkml:trace>
  <inkml:trace contextRef="#ctx0" brushRef="#br2" timeOffset="132995.883">20214 6033 0,'0'-18'15,"0"0"1,-17-35-16,-1 0 16,18 36-16,0-36 15,0 35-15,0-17 16,0 17-16,35 1 16,-17 17-16,17 0 15,0 0-15,1 17 16,52 19-16,-53-19 15,71 18-15,-71-17 16,36 17-16,-36-35 16,0 0-1,-17 0-15,0 18 16,-36-18-16</inkml:trace>
  <inkml:trace contextRef="#ctx0" brushRef="#br2" timeOffset="133753.164">14534 10989 0,'53'0'0,"0"-18"15,18-17-15,17 0 16,0-18-16,18-18 0,123-70 16,-105 53-16,-1 18 15,142-107-15,-142 89 16,89-53-16,-141 88 15,-1 18-15,-35-1 0,1 19 16,-54 17 0,-52 35-1,34-17-15,-17-1 16,18-17-16</inkml:trace>
  <inkml:trace contextRef="#ctx0" brushRef="#br2" timeOffset="133903.063">15981 9984 0,'0'-18'16,"0"0"-16,0 54 0,17-89 15,1 53-15,17-18 16,1 18-16,-1 0 16,36 0-16,-54 0 0,36 0 15,-35 18-15,17-1 16,-35 1-16,0 0 16,-18-18-1</inkml:trace>
  <inkml:trace contextRef="#ctx0" brushRef="#br2" timeOffset="134552.878">16051 7479 0,'0'0'16,"18"0"-16,-18-18 16,0 1-1,-18-19-15,-52-17 16,35 18-16,-18 0 16,-71-71-16,54 53 15,-89-88-15,71 53 16,-18-18-16,18 18 0,-36-18 15,-105-88-15,123 88 16,-106-53 0,124 106-16,35 1 0,0 34 15,36-17-15,-1 17 16,0 18-16,18-18 0,0 1 16,18 17-1,0 0-15,-1-18 16,1 18-1</inkml:trace>
  <inkml:trace contextRef="#ctx0" brushRef="#br2" timeOffset="134843.197">14270 6227 0,'-18'-18'16,"36"36"-16,-36-54 0,18 19 15,18-54-15,-18 18 16,0-53-16,18 53 16,-18-17-16,0 35 15,0-18-15,17 35 16,18 18 0,1 18-16,34 35 15,-17-36-15,53 18 16,-35-17-16,34 0 15,-52-18-15,36 0 16,-54 17-16,-53 1 16</inkml:trace>
  <inkml:trace contextRef="#ctx0" brushRef="#br2" timeOffset="135442.704">6914 10883 0,'18'0'0,"17"-17"16,18-19-16,88-70 16,-52 54-16,16-19 0,142-88 15,-123 71-15,17 17 16,0-17-16,-17 0 16,122-71-16,-140 89 15,53-36-15,-124 71 16,1-1-16,-54 36 15,0 18 1</inkml:trace>
  <inkml:trace contextRef="#ctx0" brushRef="#br2" timeOffset="136116.956">8255 7585 0,'0'17'16,"0"-34"-16,-18 17 0,-17-53 15,0 35 1,0-17-16,-1-18 16,-17 0-16,-52-70 0,52 52 15,-18 0-15,0-17 0,-17-18 16,-88-105-16,70 87 16,0 18-16,0-17 15,-88-71 1,106 123-16,-71-52 0,107 70 15,16 35-15,1-17 16,35 17-16,18 18 16,17 0-1,-17 0-15,-1 18 16</inkml:trace>
  <inkml:trace contextRef="#ctx0" brushRef="#br2" timeOffset="136449.597">6597 6368 0,'0'0'15,"-18"0"-15,18-18 0,-17-53 16,17 36 0,-18-71-16,18-17 15,0 52-15,-18-52 16,1 70-16,-1-18 15,18 54-15,-35-1 16,17 18-16,18 18 31,53-1-15,-18 1-16,18 0 0,88-18 16,53-18-1,-105 0-15,-1 1 16,53 17-16,-88 0 15,0 0-15,-36 35 16,-17-17-16</inkml:trace>
  <inkml:trace contextRef="#ctx0" brushRef="#br2" timeOffset="139787.106">27605 9208 0,'0'-18'0,"-18"18"16,18-18-1,0 36 48,18 0-63,-18-1 15,18 1-15,-18-1 16,0 1 0,0 0-16,17-1 0,1-17 15,35 0 1,-36 0-16,72 0 0,-72 0 16,18 0-16,1 0 0,-1 0 15,-17 18-15</inkml:trace>
  <inkml:trace contextRef="#ctx0" brushRef="#br2" timeOffset="140998.169">27711 9437 0,'17'0'16,"-17"-18"0,18 18 62,-36 18-78,18-1 15,0 1 1,0 0 0,-17-1-16,-1 1 15,0 0-15,-17-1 16,18 19-16,-1-36 0,-17 17 15,17 1-15,0-1 0,-35 1 16,36 0 0,-19-1-16,1 1 15,-18 17-15,18-17 16,0 0-16,-1-1 0,-34 19 16,17-19-16,-18 18 15,19-17-15,-19 0 16,18-1-1,-53 1-15,53 0 16,-88 17-16,53-17 16,17-1-16,-17 1 15,18-18-15,-107 35 16,89-17-16,-88-1 16,88 1-16,-1-18 15,-17 18-15,18-1 0,-18-17 16,-88 18-16,89-18 0,-72 0 15,71 0 1,-88 0-16,106-18 16,-18 18-16,18-17 15,0 17-15,0 0 0,-71-18 16,71 0-16,-89-17 16,89 17-16,18 1 15,-19-1-15,-69-35 16,70 36-16,17-1 0,-17 0 15,-53-35-15,70 18 16,-52-18-16,70 36 16,-35-36-1,52 17-15,1 19 0,0-19 16,17 19-16,0-18 16,1 17-16,-1 0 15,18 36 48,0 0-48,0-1 1,0 1-16</inkml:trace>
  <inkml:trace contextRef="#ctx0" brushRef="#br2" timeOffset="141371.112">22172 9772 0,'0'0'16,"0"18"-16,18-18 15,-1 0-15,19-36 16,-19 19-16,1-19 15,17-17 1,-17 36-16,-1-36 16,-17 35-16,0-35 15,-17 36-15,17-1 0,0 0 16,17 18 0,54 36-1,-36-19 1,71 19-16,-53-19 15,71 1-15,-54-18 16,1 0-16,-36 0 16,-17 0-16,-36 0 15,-35 18 1,0-18-16</inkml:trace>
  <inkml:trace contextRef="#ctx0" brushRef="#br2" timeOffset="142549.547">21167 9384 0,'35'-35'15,"-70"70"-15,88-88 0,-36 35 16,-34 36 15,-1 0-31,0 17 16,-17 0-16,-18 18 15,18-18-15,-36 54 16,-35-19 0,36-35-16,-71 36 15,53-36-15,-106 36 16,105-36-16,-34 18 16,17-18-16,0 1 0,-88 52 15,88-53-15,-70 18 16,88-18-16,-18 0 15,0-17-15,18 0 0,-106-1 16,88-17 0,0 0-16,18 0 0,-18 0 15,0-17-15,1 17 0,16-18 16,-16 0-16,16 1 0,-69-54 16,87 36-1,0-18-15,1 0 0,-54-70 16,72 87-16,-37-34 15,36 35-15,36 35 16,-19-18-16,19 0 0,-1 18 16,1 0-16,17-17 15,-18 17-15,36 0 47,-18 17-31</inkml:trace>
  <inkml:trace contextRef="#ctx0" brushRef="#br2" timeOffset="142873.408">17268 10054 0,'18'-17'31,"-18"-1"-15,0-17-16,18 17 0,-18-53 16,0 36-16,0-35 15,0 52-15,-18-53 16,18 54 0,-18-1-16,36 18 15,0 18 1,17-1-16,0 1 0,54 17 15,-37-17 1,54 0-16,-53-1 16,-18-17-16,1 0 15,-19 18-15,-34-18 16,-1 0-16,-17-18 0</inkml:trace>
  <inkml:trace contextRef="#ctx0" brushRef="#br2" timeOffset="143851.148">15452 9560 0,'0'18'16,"0"0"-1,17-18 1,-17 17 0,0 1-1,-17-18-15,-1 35 16,0-17-16,1-1 16,-19 1-16,1 0 0,-35 35 15,34-36-15,-52 19 16,35-19-16,-53 36 15,36-35-15,-36 35 16,35-36-16,-52 36 16,70-35-16,-88 17 15,70-17-15,1-1 16,-1 1-16,1-18 16,-89 35-16,88-17 15,-87 0-15,70-18 16,-89 17-16,89-17 15,-124 0 1,106 0-16,-105 0 16,87 0-16,1-17 15,-1 17-15,1 0 0,-142-18 16,142 0-16,-124 18 16,141-17-16,-141-19 15,141 1-15,-123-18 16,123 18-16,-88-36 15,106 36-15,0 0 16,17-18-16,-17 18 0,17-18 16,1 17-16,-1 1 0,-52-18 15,52 18 1,-52 0-16,70 17 16,-18-17-16,36 35 15,0-18-15,17 18 16,18-18-16,18 18 31,-1 0-31,1 0 16,0 0-16,-1 18 0,1-18 15</inkml:trace>
  <inkml:trace contextRef="#ctx0" brushRef="#br2" timeOffset="144247.633">9860 10160 0,'-17'35'0,"34"-70"0,-34 35 31,34-88-16,-17 35-15,18-71 16,-18 72-16,0-54 16,0 53-16,0-35 15,0 52-15,-18-34 16,18 52-16,0-17 16,0 0-1,0 17-15,18 18 16,-1 0-16,54 0 15,35 35 1,-53-17-16,70-18 0,-52 0 16,-18-18-16,53 1 15,-36-1 1,-52 18-16</inkml:trace>
  <inkml:trace contextRef="#ctx0" brushRef="#br0" timeOffset="169243.198">3528 14164 0,'0'35'31,"0"36"-31,17-1 16,-17 1-16,0 17 0,18 124 16,-18-89-16,-18 71 15,36-70 1,-18-89-16,0 0 16,0-52-1,0-89 1,0 53-16,0-18 0,0-70 15,0 53-15,0-106 16,0 106-16,0-88 16,18 123-16,35-36 15,-36 72 1,36-1-16,-35 36 16,52 52-16,-34 1 15,17 88-15,-36-71 16,18 106-1,-17-124-15,-18 19 16,18-36-16,-1 17 0,19 18 16,-19-52-16,1 16 15,-18-34-15</inkml:trace>
  <inkml:trace contextRef="#ctx0" brushRef="#br0" timeOffset="169395.102">3634 14870 0,'53'17'15,"-18"-17"-15,18 18 0,35 0 16,-53-18-16,0 17 16,1-17-16,-1 18 15</inkml:trace>
  <inkml:trace contextRef="#ctx0" brushRef="#br0" timeOffset="169660.306">4339 14799 0,'-35'-18'0,"70"36"0,-105-18 15,52 18-15,-17 35 16,17-36-16,0 19 0,18 34 16,0-52-16,18 17 15,17-17-15,-17-1 16,53-17-16,-36 0 16,18 0-1,-36 0-15,19-17 0</inkml:trace>
  <inkml:trace contextRef="#ctx0" brushRef="#br0" timeOffset="170329.867">4604 14870 0,'-18'17'16,"18"19"-16,-18-19 0,18 54 15,0-54-15,18 19 16,0-1-16,-1-17 16,19-1-16,-1-17 15,-17-17-15,17-19 16,-35 19-16,18-36 16,-18 17-16,0 19 15,0-36 1,0 35-16,0 36 15,17 35-15,1 0 16,17 35-16,-17-35 16,17 53-1,-35-53-15,18-18 0,-18 18 16,0-36-16,0 19 0,-18-19 16,0 19-16,1-36 0,-36 17 15,35-17-15,-35-17 16,36-1-16,-36-17 15,35-1-15,18-17 16</inkml:trace>
  <inkml:trace contextRef="#ctx0" brushRef="#br0" timeOffset="170578.491">4992 14958 0,'0'0'16,"-35"53"-16,17-36 0,0 36 15,18-35-15,18 35 16,17-36-16,18-17 16,-18 0-16,36 0 15,-36 0-15,18-35 16,-35 18-16,-1-1 15,1 0-15,-18 1 0,0-1 16,0-17-16</inkml:trace>
  <inkml:trace contextRef="#ctx0" brushRef="#br0" timeOffset="170773.714">5203 14411 0,'18'141'0,"-36"-282"0,54 353 16,-19-142-16,-17 1 0,18-1 16,0 71-16,-18-88 15,17 53 1,1-88-16,-18 17 0,35-17 16,-17-18-1</inkml:trace>
  <inkml:trace contextRef="#ctx0" brushRef="#br0" timeOffset="170911.581">5486 15046 0,'17'35'16,"-34"-70"-16,34 106 0,-17-54 16,18 1-1,-18-36 1</inkml:trace>
  <inkml:trace contextRef="#ctx0" brushRef="#br0" timeOffset="171018.364">5503 14799 0,'18'0'16,"-18"18"-1</inkml:trace>
  <inkml:trace contextRef="#ctx0" brushRef="#br0" timeOffset="171206.225">5680 14993 0,'0'53'0,"0"-106"16,0 124-16,0-36 15,17-17-15,36-1 16,-35-17-16,52 0 15,-34 0-15,-1-17 16,-17 17-16,-1-18 0</inkml:trace>
  <inkml:trace contextRef="#ctx0" brushRef="#br0" timeOffset="171929.487">7126 14887 0,'0'0'16,"-35"-35"-16,0 17 0,17 18 16,-17 0-16,17 0 15,-17 0-15,17 18 16,-17 17-16,17 1 0,1 52 15,17-53-15,17 36 16,1-54-16,17 1 16,-17-18-16,17 17 0,18-34 15,-35-1-15,17-52 16,-18 52-16,-17-53 16,0 54-16,0-18 15,0 70 1,0 53-1,18-17-15,-18-1 16,18 54-16,-1-72 16,-17 54-16,0-70 15,0 17-15,-17-36 16,-19 1 0,19-18-16,-36-35 15,35 17-15,-35-53 16,36 36-16,17-18 15,-18 0-15</inkml:trace>
  <inkml:trace contextRef="#ctx0" brushRef="#br0" timeOffset="172169.673">7355 15205 0,'0'0'15,"0"17"-15,18 1 0,-36-36 31,1-17-15,17 17-16,-18-17 0,1-18 16,17-17-1,0 52-15,17-17 16,1 17-16,-1 1 0,19 17 16,-19 0-1,36 17 1,-35 1-16,0-18 0</inkml:trace>
  <inkml:trace contextRef="#ctx0" brushRef="#br0" timeOffset="172497.044">7602 14940 0,'0'0'0,"-17"35"15,-1 1-15,18-19 0,0 19 16,0-1-1,18-17-15,35-1 16,-36-17-16,36-17 16,-35-1-16,17-17 15,-35 17-15,0-17 0,-18-1 16,1 19 0,-36-1-16,35 18 15,1 18 1,17-1-16,0 1 0,17 17 15,1 1-15,35-1 16,-36-35-16,19 18 16,-1-18-16,-17 0 0,35 0 15,-36 0-15,-17-18 16</inkml:trace>
  <inkml:trace contextRef="#ctx0" brushRef="#br0" timeOffset="172909.015">7938 15134 0,'0'0'15,"17"124"-15,-17-54 0,35 54 16,-35-89-16,36 36 15,-36-54-15,0-34 32,-36-36-32,1-36 15,18 54-15,-1-71 16,0 36-16,36-36 16,0 35-16,52 1 15,-17 52-15,18 1 16,-36 17-1,0 52-15,-35-16 16,-18 34-16,-17-34 16,-35 16-16,34-34 15,1-18-15,-18 0 16,36 0-16,-1-35 16,18 0-16,18-36 15</inkml:trace>
  <inkml:trace contextRef="#ctx0" brushRef="#br0" timeOffset="173208.308">8220 14464 0,'0'0'16,"35"159"-16,-17-71 0,-18 0 15,17 0-15,-17 0 16,18 36-16,0-71 15,-18-18-15,17 0 16,1-35-16,-1-35 16,-17 0-16,36-53 15,-19 52 1,1-17-16,0 36 16,17 34-16,-17 1 15,-18 17-15,17 1 16,1-1-16,0 18 15,-1-18-15,1 0 0,-1-17 16,-17 0-16</inkml:trace>
  <inkml:trace contextRef="#ctx0" brushRef="#br3" timeOffset="183638.054">5468 9155 0,'-18'0'16,"1"0"-16,-1 0 15,36 0 32,35 0-31,0 17-16,35 1 15,-35-18-15,0 0 16,0 18-16,-1-18 0,1 0 16,18 17-16,-18-17 0,35 0 15,-53 0-15,-17 0 16,0 0-16,-1 0 0,-17 18 16</inkml:trace>
  <inkml:trace contextRef="#ctx0" brushRef="#br3" timeOffset="185383.158">13335 9278 0,'0'0'0,"0"-18"47,18 36-16,17-18-31,0 18 16,71-18-16,-53 0 16,70 0-1,-52 0-15,52 0 16,-87 0-16,-1 17 0,0-17 16</inkml:trace>
  <inkml:trace contextRef="#ctx0" brushRef="#br3" timeOffset="186461.073">19332 9190 0,'-17'-18'0,"17"1"31,0-1 0,-18 18-15,0 0-16,1 18 15,-1-18-15,0 17 16,1-17 0,34 0 15,19 18-15,-1-18-16,53 0 15,-35 0-15,0 0 16,18 0-16,-1 0 0,54 0 15,-72 0-15,1 0 16,-35 18-16</inkml:trace>
  <inkml:trace contextRef="#ctx0" brushRef="#br3" timeOffset="187361.842">24818 9208 0,'-18'0'16,"36"17"15,35 1-31,-18-18 15,71 17 1,-53-17-16,88 0 16,-70 0-16,70 0 15,-106 0-15,0-17 16</inkml:trace>
  <inkml:trace contextRef="#ctx0" brushRef="#br3" timeOffset="191889.774">27993 9084 0,'-18'0'16,"18"-18"-1,18 18 1,-36 0 47,1 0-32,-1 0-16,0 0-15,1 0 16,-1 0 0,36 0 31,-1 0-32,1 0-15,17 0 0,18 0 16,-18 18-16,1-18 15,-1 0-15,18 18 0,53-18 16,-53 0-16,35 0 16,-70 0-1,34-18-15,-34 18 16,0 0-16,-36 0 16,-17 0-1,17 0-15,-52 0 16,34 0-1,-52 0-15,53 0 16,-53 0-16,52 0 16,1 0-16,-35 0 15,17 0 1,35 0-16,0-18 16,1 18-16,17-17 15,17 17 16,19 17-31,-1-17 16,53 18 0,-35-18-16,71 0 15,-72 0-15,54-18 16,-53 18-16,-18 0 16,-17 0-16</inkml:trace>
  <inkml:trace contextRef="#ctx0" brushRef="#br3" timeOffset="194047.02">21713 8996 0</inkml:trace>
  <inkml:trace contextRef="#ctx0" brushRef="#br3" timeOffset="194558.881">21713 8996 0,'-17'0'0,"34"0"0,-87 0 0,52 0 15,1 0 1,-1 0 0,0 0-1,1 0 1,17-18-16,-18 18 0,36 0 31,17 0-15,0 0-16,53 0 15,-35 0-15,53 0 16,-35 0-16,-18 0 16,0 0-16,17 0 0,18 0 15,-52 0-15,17 0 16,-36 0-1,-34 0 1,-1-17-16,0 17 16,1 0-16,-19 0 0,-34 17 15,17-17-15,-35 0 16,35 0-16,0 0 16,0 18-16,0-18 0,-35 0 15,53 0-15,-18-18 16,35 18-16,0 0 15,36 0 1,17 18 0,1-18-1,34 0-15,-17 0 16,35 0-16,-35-18 16,18 18-16,-36-17 15,0 17 1,-17 0-16,-18 17 15,-18-17-15</inkml:trace>
  <inkml:trace contextRef="#ctx0" brushRef="#br3" timeOffset="212643.441">16210 9137 0,'-17'0'16,"34"0"78,18 0-94,-17 0 15,17 0-15,18 0 0,0-18 16,18 18-16,-1 0 0,71 0 16,-70 0-1,0 18-15,34-18 16,-34 0 0,-53 0-16,-54 18 0</inkml:trace>
  <inkml:trace contextRef="#ctx0" brushRef="#br3" timeOffset="-214622.511">8290 9208 0,'0'0'15,"18"17"1,17-17-1,0 18-15,18-18 0,106 0 16,-71 0-16,1 0 16,16-18-16,1 1 0,71 17 15,-107 0-15,18 0 16</inkml:trace>
  <inkml:trace contextRef="#ctx0" brushRef="#br3" timeOffset="-209891.431">5627 5433 0,'17'0'32,"1"17"-17,17-17-15,18 0 0,71 0 16,-54-17-16,1 17 0,88-18 15,-89 18-15,36-17 16,-53 17 0,0 17-16,-53 1 15</inkml:trace>
  <inkml:trace contextRef="#ctx0" brushRef="#br3" timeOffset="-209222.717">13476 5292 0,'0'0'0,"0"17"15,18 1 1,-1-18-16,72 18 16,-19-18-16,18 0 15,1 0-15,16 0 0,107-36 16,-106 36-16,88-17 16,-124 17-16,-17 0 15</inkml:trace>
  <inkml:trace contextRef="#ctx0" brushRef="#br3" timeOffset="-208616.845">19667 5345 0,'0'0'15,"-17"0"-15,34 0 16,54 17-1,-18-17 1,123 0-16,-88 0 16,142-17-16,-142 17 15,88 0-15,-105 17 16,-18-17-16,-18 0 16</inkml:trace>
  <inkml:trace contextRef="#ctx0" brushRef="#br3" timeOffset="-208021.763">25277 5362 0,'0'0'0,"0"18"15,17-18-15,1 18 16,70-1-16,-17-17 15,34 0-15,142 0 16,-106 0-16,124-17 16,-141 17-16,-36-18 15</inkml:trace>
  <inkml:trace contextRef="#ctx0" brushRef="#br0" timeOffset="-198439.639">6932 3634 0,'0'-18'31,"18"-17"-15,-1-1-16,36-16 15,0 16-15,35-34 16,-17 34-16,-18 1 0,17 0 16,89-36-1,-88 54-15,87-54 16,-87 53-16,35-17 16,-36 18-1,-52-1-15,-18 36 16,-18-18-1</inkml:trace>
  <inkml:trace contextRef="#ctx0" brushRef="#br0" timeOffset="-198161.076">7814 2822 0,'18'18'16,"-1"-18"-16,1 18 15,53-1-15,17 1 16,-53-1-16,36 1 16,-54 0-16,1-18 15,-1 17-15,-34 36 16,-1-17-16,1-1 0,-36 18 15,35-36 1,-17 19-16,17-19 16</inkml:trace>
  <inkml:trace contextRef="#ctx0" brushRef="#br0" timeOffset="-197415.714">8961 2999 0,'0'0'16,"0"-36"-16,0 19 0,0 34 31,0 54-16,17-18-15,1 35 16,-18-53-16,53 36 16,-36-54-16,36 1 15,-35-18-15,35-35 16,-18 17-16,-17-17 16,17-53-1,-35 17-15,0 36 16,0 17-16,0 1 0,0 34 15,0 54 1,18-1-16,-1 54 16,-17-54-1,18-17-15,-18 0 0,18 0 16,-18 0-16,-18 35 16,18-70-16,-35 35 15,17-53-15,-17 17 16,17-34-16,1-1 15,-19 1-15,1-54 16,17 18-16,1 0 0</inkml:trace>
  <inkml:trace contextRef="#ctx0" brushRef="#br0" timeOffset="-197042.999">8961 2681 0,'0'-18'16,"0"1"-16,52-54 15,1 18 1,0 0 0,-35 36-16,17-1 15,-17 1-15,-18 34 16,0 18 0,0-17-1,18 35-15,-18-35 16,17 17-16,1-17 0,-1-1 15,36 18-15,-35-35 16,17 18-16</inkml:trace>
  <inkml:trace contextRef="#ctx0" brushRef="#br0" timeOffset="-196672.515">9790 2452 0,'0'0'0,"-18"0"15,0 0 1,1 17-16,-1-17 15,0 18-15,1 0 0,-19-1 16,19 1-16,-1 0 16,18-1-16,-17 1 15,17 17-15,17-17 16,-17-1-16,18 1 16,17 0-16,-17-1 0,17 1 15,-17 0-15,17-1 16,-17-17-16,-18 18 0,35-18 15</inkml:trace>
  <inkml:trace contextRef="#ctx0" brushRef="#br0" timeOffset="-196463.96">9895 2611 0,'18'0'16,"0"0"-16,17 17 15,36-17 1,-19-17 0,-34 17-16,0 0 15</inkml:trace>
  <inkml:trace contextRef="#ctx0" brushRef="#br0" timeOffset="-196181.709">10019 2452 0,'0'17'16,"0"-34"-16,-18 70 0,18-36 16,0 36-16,0-35 15,0 35-15,18-36 16,0 1-16,-1 0 16,1-1-16,35-17 15,-36 0-15,19 0 16,-19 0-16,1 0 15,-18-17-15</inkml:trace>
  <inkml:trace contextRef="#ctx0" brushRef="#br0" timeOffset="-195753.02">10231 2381 0,'0'0'15,"17"18"16,18 0-15,-17-1-16,0 1 0,35-1 16,-18 1-16,0 0 15,1-1 1,-19-17-16,1 18 0,-1 0 16,-17-1-16,0 1 15,0 0 1,-52 17-1,34-18-15,0 1 16,-17 17-16,17-17 16,1-18-16,-1 18 15,18-1-15,0 1 16</inkml:trace>
  <inkml:trace contextRef="#ctx0" brushRef="#br0" timeOffset="-195447.207">10883 2928 0,'0'0'0,"18"18"15,-1-1-15,1 1 16,53 0 0,-36-1-16,36-17 15,-54 0-15,18 0 16</inkml:trace>
  <inkml:trace contextRef="#ctx0" brushRef="#br0" timeOffset="-195329.895">10989 3246 0,'71'35'16,"-142"-70"-16,177 70 0,-71-35 15,0 17-15,-17-17 0,17 0 16</inkml:trace>
  <inkml:trace contextRef="#ctx0" brushRef="#br0" timeOffset="-194519.857">11924 3104 0,'18'-17'16,"-36"34"-16,36-52 0,-18 18 0,-18-1 15,0 18-15,1-18 16,-19 18-16,19 0 0,-54 53 16,54-35-16,-19 35 15,1 35-15,17-35 16,18 17-1,18-34-15,35 17 16,-18-53-16,36 0 16,-18 0-16,-18-18 0,18-53 15,-36 36-15,1-35 16,-18 34-16,0 1 16,0 17-16,-18 1 15,18-1-15,-17 18 16,17 18-16,0 52 15,17-17-15,1 0 0,0 18 16,35 70 0,-18-53-16,0 0 0,-17-17 15,-1 35-15,-17-54 16,-17 19-16,-18-36 16,-71 1-16,53-19 15,-88 1-15,53-18 16,-71-35-1,71 17-15,-54-35 16,90 35-16,-1-17 16,35 35-16,0-18 15</inkml:trace>
  <inkml:trace contextRef="#ctx0" brushRef="#br0" timeOffset="-193306.615">12577 2487 0,'-53'-35'15,"17"35"-15,19 17 0,-36 36 16,18 0-16,17 18 16,18-1-16,-18 1 0,18 105 15,18-105-15,-18-1 16,53 54-16,-18-71 16,53 17-1,-52-34-15,34 17 16,-35-36-16,54 1 15,-72-18-15,18-18 16</inkml:trace>
  <inkml:trace contextRef="#ctx0" brushRef="#br0" timeOffset="-192410.453">13018 2628 0,'0'-17'15,"0"52"1,0 35 0,17-17-16,1 53 15,-18-35-15,17 52 16,1-70-16,17 18 15,-17-36 1,17 18-16,-17-53 16,0 17-16,-1-34 15,1 17-15,-18-35 0,17 17 16,-17-53 0,0 54-16,0-1 0,18 18 31,17 18-31,-17-1 15,0 1-15,52 0 16,-52-1-16,17-17 16,-17 0-16,17 0 0,0 0 15,1-35-15,-19 0 16,1-1-16,-36-69 16,1 69-16,-36-69 15,35 52-15,-17 0 0,-36-36 16,54 54-16,-1 18 15,0-1-15,18 36 32</inkml:trace>
  <inkml:trace contextRef="#ctx0" brushRef="#br0" timeOffset="-191599.665">13882 3034 0,'0'0'0,"0"18"31,0 34-15,0-34-16,0 0 0,17 17 16,-17-17-16,36-1 15,-19-17-15,1 0 16,0-17-16,-1-19 15,1 1-15,-18 17 16,0-17-16,0 18 16,0 34-1,35 54 1,-17-36-16,17 53 16,-17-35-16,17 35 15,-35-52-15,18 17 16,-36-1-1,18-16-15,-35-19 16,-1 1-16,-52-18 16,53-18-16,0 18 0,-36-35 15,36 35-15,0-35 16,35 17-16,0 1 16,0-1-16,35 0 15</inkml:trace>
  <inkml:trace contextRef="#ctx0" brushRef="#br0" timeOffset="-191183.004">14252 2593 0,'0'0'0,"18"0"15,0 0 1,17 0-16,18 0 16,-18 0-16,36-18 15,-36 18-15,-18-17 16</inkml:trace>
  <inkml:trace contextRef="#ctx0" brushRef="#br0" timeOffset="-190887.223">14288 2575 0,'0'0'16,"0"18"-16,0 17 16,0 0-16,0 54 15,17-19-15,-17-17 0,0 18 16,18-18-16,-18 0 0,35 17 16,-35-35-16,18-17 15,-1 0-15,1-1 0,17-17 16,1 0-1,-1 0-15,-18 0 0,36 0 16,-35 0-16,-18 18 16,18-18-16,-18 18 0,17 17 15,-17-18-15</inkml:trace>
  <inkml:trace contextRef="#ctx0" brushRef="#br1" timeOffset="-174203.671">15258 2928 0,'0'-18'0,"0"1"16,0-1 0,-18 1-1,0 17 1,1 0-16,-19-18 16,1 18-16,-18 35 15,18-17-15,0-1 16,17 19-16,-17 34 15,17-34-15,36 52 16,17-35-16,0-36 16,1 1-16,-1-18 15,18 0-15,17-35 16,-34 17-16,17-53 16,-36 36-16,-17 0 15,0 0-15,0-1 0,0 19 16,-17-1-16,-1 0 0,0 1 15,1 17-15,17 17 16,35 19 0,-17-19-16,34 19 15,-34-19-15,35 1 16,-18-18-16,-17 18 16,0-18-1,-36 0 1</inkml:trace>
  <inkml:trace contextRef="#ctx0" brushRef="#br1" timeOffset="-173737.434">15028 2540 0,'0'-18'16,"0"36"-16,-17-36 0,-1 18 16,0 0-16,1 0 15,-1 0 1,36 0 15,-1 0-15,36 0-1,0 0 1,-17 0-16,-1 0 0,0 18 16,0-18-16,18 18 15,-17-18-15,16 17 16,-34-17-16,0 0 0,-1 18 15,-17-36 17,0 1-17,-17 17-15,-1-18 16,18 0-16,-18 18 0</inkml:trace>
  <inkml:trace contextRef="#ctx0" brushRef="#br1" timeOffset="-173436.82">15275 2381 0,'0'18'16,"36"-18"-1,-1 18-15,-18-18 16,19 17-16,-1-17 15,-17 18-15,35 17 16,-18-17-16,-17-1 0,-1 1 16,-17 0-16,0-1 15,-17 1 1,-19-18 0,1 18-16,17-18 0,-17 17 15,17 1 1,36-18-1</inkml:trace>
  <inkml:trace contextRef="#ctx0" brushRef="#br1" timeOffset="-172868.522">15875 2258 0,'0'0'16,"18"0"-1,-36 0 16,0 35-15,1-35-16,-19 35 16,19-17-16,-1 0 0,-17-1 15,35 1 1,0 0 0,0-1-16,18 1 15,-18-1 1,35 19-16,-35-19 15,17-17-15,1 18 0,-18 0 16,18-1-16,-1 1 16,1 0-1,0-18 1</inkml:trace>
  <inkml:trace contextRef="#ctx0" brushRef="#br1" timeOffset="-172618.858">15928 2434 0,'18'0'15,"17"0"-15,-18 0 16,36 0 0,-35-17-16,17 17 15,-17 0-15,-36 0 16</inkml:trace>
  <inkml:trace contextRef="#ctx0" brushRef="#br1" timeOffset="-172346.634">15981 2311 0,'0'35'16,"0"-70"-16,0 88 0,0-18 15,0 0-15,0-17 16,0-1-16,0 1 0,35 35 16,-17-53-1,-1 18-15,-17-1 0,18-17 16,0 0-16,-1 0 0,1 0 16,-18-17-16</inkml:trace>
  <inkml:trace contextRef="#ctx0" brushRef="#br1" timeOffset="-171934.859">16140 2223 0,'0'17'31,"17"1"-31,-17-1 16,36 1-1,-19 0-15,18-18 0,18 17 16,-35 1-16,17-18 15,-35 18-15,18-18 16,-18 17 0,0 1-1,-18 0 1,1-1-16,-19 36 16,19-35-1,-1 17-15,18-17 16,0 17-16,0-17 15</inkml:trace>
  <inkml:trace contextRef="#ctx0" brushRef="#br2" timeOffset="-165689.435">17339 2840 0,'-18'-18'16,"1"1"0,-19-1-16,19 18 15,-54 0-15,36 18 16,-36 52-1,36-35-15,-18 36 16,53-18-16,18 17 16,0-34-16,52 17 15,-35-53-15,1 17 0,-1-17 16,35-17 0,-17-19-16,-53 1 15,18 17-15,-18-17 0,0-35 16,-18 52-16,18-17 15,-17 17-15,17 0 0,-18 1 16,18-1-16,18 36 16,-1-1-1,36 36 1,-35-35-16,35 35 16,-35-18-16,52-17 15,-35-1-15,-17-17 16,0 0-16,-1-17 0,-17-1 15</inkml:trace>
  <inkml:trace contextRef="#ctx0" brushRef="#br2" timeOffset="-165171.774">16969 2469 0,'0'0'15,"0"-17"-15,-18 17 0,36 0 32,35 0-17,-18 0-15,0 0 16,0 0-16,1 0 0,-1 0 16,35 0-16,-34 0 15,-19 0-15,1 0 16,-18-18-16,-18 18 15,-17-17 1</inkml:trace>
  <inkml:trace contextRef="#ctx0" brushRef="#br2" timeOffset="-164822.847">17004 2258 0,'0'0'0,"-18"17"0,1-17 15,-1 18 1,0-18-16,1 18 15,-1-18-15,-17 17 0,0 1 16,35 0-16,-18-1 16,18 1-16,18 0 15,-1-1-15,1-17 16,52 35 0,-34-17-16,-1 0 0,-17-1 15,34 19-15,-34-19 16,17 19-16</inkml:trace>
  <inkml:trace contextRef="#ctx0" brushRef="#br2" timeOffset="-164216.234">17727 2240 0,'-18'0'31,"1"0"-15,-1 18-16,1-1 16,-1-17-16,0 18 15,1 0-15,-1-18 0,18 17 16,-18 1-16,18 0 15,0-1-15,0 1 16,18 0 0,0-1-16,-1-17 0,-17 18 15,36-18-15,-36 17 16,17 1-16,1 0 16</inkml:trace>
  <inkml:trace contextRef="#ctx0" brushRef="#br2" timeOffset="-163904.476">17815 2346 0,'18'0'16,"0"0"-1,-1 0 1,1 0-16,-1 0 15,1 0 1,-36 0 0</inkml:trace>
  <inkml:trace contextRef="#ctx0" brushRef="#br2" timeOffset="-163560.257">17815 2346 0,'0'0'0,"53"-88"0,-53 105 31,-17 19-31,17-19 16,0 1-16,-18 17 15,18 1 1,0-19-16,18-17 0,-1 35 16,18-35-1,-17 0 1,-18-17-1</inkml:trace>
  <inkml:trace contextRef="#ctx0" brushRef="#br2" timeOffset="-163026.019">18027 2223 0,'-18'0'15,"36"0"1,0 17-1,-1 1-15,1-1 16,0-17 0,-1 18-16,1 0 0,-1-18 15,1 17-15,0 1 16,-1 0-16,1-18 16,-18 17-1,0 1 95,-35 0-110,35-1 15,-18 18 1,0-35-16,1 36 0,-1-36 15,1 35 1,-1-17-16,0-1 16,18 1-16,-17 0 15</inkml:trace>
  <inkml:trace contextRef="#ctx0" brushRef="#br0" timeOffset="-157315.256">16457 3193 0,'0'17'16,"-18"19"-1,18-19-15,-35 18 16,18 1-16,-1-1 15</inkml:trace>
  <inkml:trace contextRef="#ctx0" brushRef="#br0" timeOffset="-156386.403">18468 2452 0,'-18'0'16,"1"0"-1,34 0 17,19 0-32,-1-18 15,35 18 1,-52 0-16,35 0 15,-35 0-15,-1 18 0,1-18 16,0 53-16,-18-36 16,0 19-16,-18 34 15,18-17-15,0 53 16,0-35-16,0-1 0,0-17 16,18 53-1,-1-71-15,-17-17 0,0 17 16,-17-35-1,-54-18 1,36 1 0,-36 17-16,36 0 15,-53 35-15</inkml:trace>
  <inkml:trace contextRef="#ctx0" brushRef="#br0" timeOffset="-155685.212">19438 2663 0,'18'0'0,"-1"0"15,19 0-15,-1 0 16,0 0-16,0 0 16,1 0-16,-1 0 0,-17-17 15,35 17-15,-36-18 16</inkml:trace>
  <inkml:trace contextRef="#ctx0" brushRef="#br0" timeOffset="-155495.708">19579 2434 0,'0'18'15,"0"-1"-15,0 19 0,0 52 16,0-35-16,18 53 16,-1-71-16,-17 18 15,36 17 1,-36-34-16,17-19 0</inkml:trace>
  <inkml:trace contextRef="#ctx0" brushRef="#br0" timeOffset="-153961.777">20126 2258 0,'0'-18'0,"18"53"31,-1 1-31,19 87 15,-19-52-15,1-1 16,17 54-16,-35-71 16,18-18-16,-18 0 0,17 1 15,-17-54 1,0-53 0,0 36-1,0 0-15,18-1 0,17 19 16,1 17-16,-1 0 15,0 0-15,18 17 0,0 36 16,-18-17-16,-17 17 16,-18-18-16,0-17 0,-18 17 15,1-18 1,-54 1-16,36-18 16,-1 0-16,-16 0 0,34 0 15,-17 0-15</inkml:trace>
  <inkml:trace contextRef="#ctx0" brushRef="#br0" timeOffset="-153583.241">20779 2840 0,'0'0'16,"0"53"-16,0-36 0,35 1 15,-17 0-15,34-36 16,-34 0-16,17 1 16,1-18-1,-36-18-15,0 35 16,0 0-16,0 54 31,17 34-15,1-17-16,17 71 15,-17-72-15,17 54 16,-17-70-16,-18-19 0,0 1 16,0-1-16,-18 1 15,-17-18-15,-36 0 16,18-18-16,0 1 16,1-1-16,-37-35 15,72 18-15,-19 17 0,36 1 16</inkml:trace>
  <inkml:trace contextRef="#ctx0" brushRef="#br0" timeOffset="-153243.247">21255 2046 0,'0'0'0,"18"0"0,52 0 15,-35 35-15,54 54 16,-37-19-16,-16 1 15,17 17-15,0 106 16,-36-106-16,-17 18 16,-17 53-16,-1-89 15,-35 54-15,18-71 16,-53 17-16</inkml:trace>
  <inkml:trace contextRef="#ctx0" brushRef="#br3" timeOffset="-142654.047">21096 3828 0,'0'-18'46,"-18"18"33,-17-18-64,18 18-15,-54-17 16,18 17-16,0 17 15,0-17-15,0 0 0,-17 0 16,-54 18-16,54-18 16,-1 0-16,1 0 0,-19-18 15,19 18-15,-18-17 0,-106 17 16,88 0-16,-71 17 16,107-17-1,-54 18-15,89-18 16,-53 0-1,70 18-15,1-18 0,-1 0 16,18 17 47,-18 1-48,18 0 1,0 34-1,0-16-15,18 52 16,0-35-16,-18 0 0,35 70 16,-17 1-1,-1-54-15,-17 1 16,18 70-16,-18-70 16,18 52-16,-18-70 15,17 53-15,-17-71 16,18 36-16,-18-36 15,0-18-15,0 1 16,0 0-16,0-1 0,0 1 16,0 0-1,0-1 1,0 1-16,17-18 16,-17 18-1,18-18-15,0 17 0,-1-17 16,1 0-16,0 0 15,17 0-15,-17 0 16,34 18-16,-16-18 16,52-18-16,-35 18 15,70 0-15,-70 0 16,88 0 0,-88 0-16,88 0 15,-52 0-15,-1 0 16,0 0-16,0 0 0,89-17 15,-107 17-15,89 0 16,-89-18-16,89 18 16,-88-18-16,-1 18 15,1-17-15,-18 17 0,53-18 16,-71 18-16,18 0 16,-36 0-16,1 0 15,0 0 1,-18-18 31,0 1-32,17-19 1,-17 19-16,0-1 0,0-52 16,-17 34-1,17-17-15,0 1 0,-18-1 16,-17-106-16,35 88 15,-18-17-15,0 0 16,1-36-16,-1 72 16,1-37-16,17 54 0,-18 0 15,18 0-15,-18-18 16,1 17-16,-19-17 16,19 18-16,-19 17 15,19 1-15,-1-18 0,1 17 16,-1 0-16,-35 1 15,35 17-15,1 0 16,-19 0-16,1 17 0,-35 19 16</inkml:trace>
  <inkml:trace contextRef="#ctx0" brushRef="#br3" timeOffset="-140241.468">7990 11165 0,'0'0'0,"18"0"0</inkml:trace>
  <inkml:trace contextRef="#ctx0" brushRef="#br3" timeOffset="-139205.585">7990 11165 0,'36'-35'15,"-72"70"-15,72-87 32,-54 52-17,0-36 1,1 36-16,-36-17 16,18 17-16,-54-18 15,36 18-15,-88 18 16,71-18-16,-1 17 15,-87 1 1,-1 17 0,88-17-16,-17-18 0,-71 35 15,71-35-15,-71 35 16,71-17-16,18 0 0,17-1 16,-53 19-1,71-19-15,-18 36 16,35-35-16,0 17 15,1-17-15,17-1 0,17 1 16,1 0 0,-18-1-16,35 18 15,-35-17-15,18 35 16,-18-35-16,0 17 16,18 18-16,-18-18 15,0 53-15,17-35 16,1 53-1,-18-53-15,17 18 0,-17-1 16,18-17-16,0 18 0,-18 52 16,0-70-16,0 0 15,-18 0-15,18-18 0,0 36 16,0-54-16,0 1 31,18-18-31,-1 0 0,1-18 16,0 18-16,35-17 0,52-19 15,-34 19-15,105-1 16,-87 18-16,87 0 16,-70 18-1,-18-1-15,18-17 0,123 36 16,-123-19-16,123 1 16,-123-18-16,88 18 15,-106-18-15,53 0 16,-70 0-1,52-18-15,-52 0 16,17-17-16,-53 0 16,1 17-16,-19-35 15,-17 36-15,0-1 16,-17 0-16,-1 1 16,0 17-16,18-18 0,-17 0 15,-1-17-15,1 17 16,17-17-16,0 18 0,0-19 15,-18-17-15,18 18 0,0-88 16,0 52-16,0-70 16,0 70-1,-18-87-15,18 87 16,0-70-16,0 88 16,0 18-16,18-1 15,-18 1-15,0 18 0,18-19 16,-18 19-16,0-1 15,0 0 1,0 1-16,-18 17 16,-35-36-16,18 19 15,-89-36 1,54 35-16,-36 18 0,-88-17 16,88 34-16,-88 36 15,88-18-15,0-17 16</inkml:trace>
  <inkml:trace contextRef="#ctx0" brushRef="#br3" timeOffset="-137427.91">6862 11148 0,'0'17'31,"17"-17"-15,-34 0 93,-1 0-78,18-17-15,-18 17-16,18-18 16,-17 1-1,17-1-15,-18 18 0,18-18 16,-18 1-16,1 17 16,17-18-16,-18 18 15,0-18-15,1 1 16,17-1-16,-18 0 15,1 1-15,17-1 0,-36 0 16,36 1-16,-17-18 16,-1 17-16,18 0 15,-18-17-15,1 17 16,17 1-16,-18-1 0,0 0 16,-17-34-16,17 16 15,-34-17-15,34 18 16,-53-53-16,54 35 15,-54-35 1,54 52-16,-19 1 16,19 0-16,-1-18 0,-17-18 15,17 19-15,0-37 16,1 19-16,-18-71 16,35 70-16,-36-88 15,19 71-15,-1-53 16,0 71-16,1-1 15,-1 36-15,18-1 16,-18 19-16,18-1 16,0 0-1,0 1 17,0 34-1,0 19-16,0-19-15,0 36 16</inkml:trace>
  <inkml:trace contextRef="#ctx0" brushRef="#br3" timeOffset="-135636.945">6085 7814 0,'-52'-35'0,"16"17"15,-17 0 1,18 18-16,-36 0 0,19 0 0,-90 18 15,72 0-15,-54 17 16,72 0-16,-54 71 16,53-35-16,-18 87 15,36-69 1,17 87-16,18-70 16,36-18-16,-1 0 0,71 71 15,-36-88-15,107 52 16,-89-70-16,123 18 15,-105-54-15,88-17 16,-88-17 0,71-72-16,-89 36 15,-18-17-15,1-1 0,17-87 16,-88 69 0,0 19-16,-35-89 15,0 71-15,-89-53 16,36 53-16,-18 17 15,0 18-15,0 0 0,-88-17 16,106 52-16,0 0 16,70 1-16,54 17 15</inkml:trace>
  <inkml:trace contextRef="#ctx0" brushRef="#br3" timeOffset="-134863.874">6579 7620 0,'0'0'15,"0"-35"-15,18 17 0,0 0 16,52-34-16,-17 16 16,0 1-16,70-18 15,-34 18-15,-1 0 16,18-1-16,17 1 0,142-53 16,-124 52-16,176-16 15,-140 16-15,158 1 16,-159 17-16,177 1 15,-177-1 1,160 18-16,-160 18 16,-17-18-16,17 17 0,-17 1 15,158 35-15,-176-18 16,159 36-16,-141-36 16,123 36-1,-158-36-15,-1 0 16,1 18-16,-36-18 0,106 54 15,-106-54-15,71 53 16,-89-53-16,-17 1 16,18-1-16,-18-18 0,35 19 15,-35-19-15,0 1 16,-18-18-16,-35 18 16</inkml:trace>
  <inkml:trace contextRef="#ctx0" brushRef="#br3" timeOffset="-134512.942">12577 7408 0,'35'36'15,"-18"-19"-15,72 19 16,-36-19-16,52 36 16,-52-18-16,-17-17 15,-1 17-15,-17 1 0,-1-19 16,1 36-1,-36-18-15,-35 18 16,0-35-16,18 0 0,-36 17 16,36-35-16,18 18 15,-1-18-15</inkml:trace>
  <inkml:trace contextRef="#ctx0" brushRef="#br3" timeOffset="-133794.195">13441 7796 0,'0'0'16,"-88"0"-16,35 0 0,0 18 16,0 0-16,0-1 0,-53 36 15,53-35-15,-53 88 16,53-53-16,18 35 15,0-18-15,0 36 16,17-18-16,36 124 16,17-106-16,35 0 15,89 88-15,-71-124 0,142 36 16,-89-71-16,-18 1 16,1-19-16,-1-17 15,142-17-15,-142-1 16,1-17-16,-18-18 15,-1 0-15,54-71 16,-106 54-16,-35-71 16,-18 53-16,-71-89 15,18 89-15,0 0 0,-88-106 16,53 106-16,0-1 16,-106-34-16,106 88 15,-89-18-15,107 53 16,-36 35-1,71-17-15,17 52 16,18-34-16</inkml:trace>
  <inkml:trace contextRef="#ctx0" brushRef="#br3" timeOffset="-132983.231">14376 11906 0,'17'18'0,"-34"-36"0,34 54 15,1-36-15,-18-18 47,-18-53-31,1 36-16,-19-71 15,19 18-15,-54-88 16,36 70-16,-71-123 16,53 105-16,-70-158 15,52 141-15,1 17 16,17 1-16,17 35 0,-34-71 16,52 106-16,-17-53 15,17 71 1,18-36-16,0 36 15,0 17-15,0-17 0,18 17 16,0-17 0,-18 17-16,17 1 0,1 17 15,-18 17 1,18 1-16,-1 17 16</inkml:trace>
  <inkml:trace contextRef="#ctx0" brushRef="#br3" timeOffset="-132711.034">13441 9895 0,'0'0'16,"-18"-35"-16,1 18 0,-1-19 16,18 1-16,0 0 15,0-36-15,18 18 16,34-53-16,-16 53 15,-19 18-15,19 0 0,-1 17 16,-17 1-16,-1 17 0,19 0 16,-19 17-16,18 1 0,18 35 15,-17-18 1,34 18-16,-52-18 16,52 1-16,-34-19 15,17 1-15</inkml:trace>
  <inkml:trace contextRef="#ctx0" brushRef="#br3" timeOffset="-131839.583">13705 7867 0,'-35'0'0,"70"0"0,-87 0 16,69-35-1,1-1-15,70-52 16,-17 35-16,87-70 16,-70 52-1,107-70-15,-72 88 16,106-53-16,-123 71 15,18 0-15,-1 17 0,-17 1 16,17-1-16,1 18 0,-1 0 16,142 35-1,-142-35-15,142 53 16,-142-35-16,177 35 16,-159-36-16,18 19 0,159-1 15,-160 0-15,142 36 16,-159-36-16,124 53 15,-142-53 1,107 89-16,-142-71 16,0 0-16,18 35 15,-53-70-15,-35-1 0,-18 1 16,-18-18-16,-17 0 16,-1 0-16,1-18 15,-36-35-15</inkml:trace>
  <inkml:trace contextRef="#ctx0" brushRef="#br3" timeOffset="-131555.829">18256 7391 0,'53'17'15,"-35"1"1,70 35-16,-35-18 16,53 53-16,-53-52 15,35 17-15,-35-18 16,-18 35 0,-17-52-16,-54 17 15,19 1-15,-18-19 0,-107 36 16,54-18-1,35-17 1</inkml:trace>
  <inkml:trace contextRef="#ctx0" brushRef="#br3" timeOffset="-130838.466">19156 7990 0,'-71'-35'16,"142"70"-16,-195-87 0,71 34 0,1 18 0,-19-18 16,18 18-16,0 0 15,-53 53-15,53 0 16,-35 71-16,71-36 15,-1 106-15,36-88 16,87 123 0,-16-123-16,105 70 15,-89-105-15,142 52 16,-123-88-16,123-17 16,-141-36-16,105-34 15,-122-1-15,52-106 16,-88 88-16,-18-105 15,-35 88-15,-88-89 16,35 71-16,-106-52 16,53 87-16,-123 1 15,105 52-15,-87 0 16,122 18 0,19 18-16,-1 0 0,36-1 15,35 19-15</inkml:trace>
  <inkml:trace contextRef="#ctx0" brushRef="#br3" timeOffset="-130147.616">18415 7743 0,'0'0'15,"0"18"-15,0-53 32,35-18-17,-17 18-15,35-89 16,-18 54-1,18-1-15,53-158 16,-36 88-16,89-159 16,-71 141-16,89-141 15,-107 159-15,71-106 16,-88 141-16,0-52 16,-53 87-16,18 36 15,-18-1-15,-18 1 0,18 18 16,-17-1-16,-1 0 15,0 18-15,18 18 32,-17 0-32</inkml:trace>
  <inkml:trace contextRef="#ctx0" brushRef="#br3" timeOffset="-129875.894">18979 5609 0,'-17'-17'16,"34"34"-16,-17-70 0,53 0 16,-17 0-16,87-35 15,-52 53-15,52-36 16,-52 36-16,-18 17 16,17 18-1,-35 36 1,-17 34-16,0 36 15,17 0 1,-17-53-16,17 35 16,0-53-16,0 36 15,1-36-15,-19 0 16,1-17-16</inkml:trace>
  <inkml:trace contextRef="#ctx0" brushRef="#br3" timeOffset="-126950.844">21043 11307 0,'18'-18'16,"-18"0"-16,17 1 0,-17-19 16,0 19-16,-17-19 15,-18 1-15,-36 0 16,0 17-16,-87 1 16,70 17-16,-142 53 15,89-1-15,-106 54 16,124-35-16,-71 105 15,123-70 1,-17 88-16,88-106 16,35 124-16,18-124 15,106 71-15,-53-89 16,141 36-16,-89-70 16,125-1-1,-125-18-15,125-34 16,-160-18-16,124-54 15,-159 19-15,0 17 16,-35-18-16,0 1 0,-18-1 16,-35 1-16,-17-89 15,-18 53-15,-89-70 16,54 87-16,-19 19 0,-16-1 16,-90-17-16,107 71 15,-70-1-15,69 0 16,36 18-16</inkml:trace>
  <inkml:trace contextRef="#ctx0" brushRef="#br3" timeOffset="-125971.661">15363 11271 0,'0'0'15,"36"-35"-15,-36 17 0,17-35 16,-17 18-16,-17-18 16,17 18-16,-53-18 15,0 35 1,0-17-16,-18 17 0,-17 18 15,0-17-15,-18 17 0,-105 0 16,105 0-16,-141 53 16,123-18-16,1 0 15,-1 18-15,19 18 0,-19-1 16,36 19-16,0-1 0,-36 106 16,107-106-16,17 0 15,17 0-15,18 18 0,89 88 16,-18-88-16,123 70 15,-105-87-15,17-19 16,17-17-16,1 0 16,18-35-16,-1-1 0,0 1 15,1-18-15,-1-18 0,1-17 16,-1 0-16,-17-18 0,105-71 16,-176 54-1,54-71-15,-107 70 16,0-88-16,-35 71 15,-18 0-15,-34-141 16,-1 105-16,-88-123 16,70 159-16,-141-53 15,89 106-15,17-1 16,0 19-16,18-1 0,-53 18 16,106 18-16,-1-1 15</inkml:trace>
  <inkml:trace contextRef="#ctx0" brushRef="#br3" timeOffset="-121522.811">27287 11077 0,'18'0'16,"-18"-17"-16,18 17 0,-1 0 16,1 0-1,-36 0 32,-17-18-31,17 18-16,-17 0 15,0 0-15,0 0 0,-18 0 16,-18 0-16,1-18 16,-125 18-16,90 0 15,-19 0-15,1 0 0,-18 0 16,17 0-16,-123 36 15,124-19-15,-89 36 16,124-35-16,-53 35 16,105-36-16,-16 1 15,34-18 79,36 0-78,-18 18-1,17-1 1,-17 1-16,18 0 0,-18 34 16,0 54-1,0-35-15,-18 88 16,18-54-16,0-16 15,0 105-15,0-106 16,0 0-16,0 53 16,0-70-16,0 17 15,0-53-15,0 0 16,18-17-16,-1 0 0,19-18 16,-1 0-1,18 0-15,70-36 16,-52 36-16,17 0 0,141 0 15,-105 0-15,141 18 16,-107-18-16,160 0 16,-159 0-16,140-18 15,-158 1 1,89-18-16,-142 35 16,53-18-16,-106 18 15,18 0-15,-35 0 16,0 0-16,-18-18 31,0-17-15,0 17-16,-18-70 15,0 35-15,-17-17 16,17-1-16,-17-17 0,0-18 0,-36-123 16,18 105-16,-17-105 15,35 141 1,-36-18-16,-17 53 15,35 35-15,-18 36 16,36 0-16,0 35 16,17-18-16</inkml:trace>
  <inkml:trace contextRef="#ctx0" brushRef="#br3" timeOffset="-120627.331">26194 10936 0,'-18'0'16,"36"0"-1,17 0 1,18 0-16,53-53 15,-18 0-15,88-53 16,-52 36-16,-18-1 16,35-17-16,123-88 15,-123 88-15,18-1 16,-18 1-16,-17 0 0,17 17 16,-35-17-16,0 35 0,-18-17 15,18-18-15,-89 35 16,19 0-1,-36 17-15,0 19 16,0-18-16,-18 17 0,18 0 0,-18 18 16,1 0-16,-1 0 15,0 18-15,1 0 16</inkml:trace>
  <inkml:trace contextRef="#ctx0" brushRef="#br3" timeOffset="-120437.827">28099 9490 0,'0'0'16,"17"17"0,36 19-1,-17-19-15,-19 1 16,19 35-16,-36-18 16,17 18-16,-34-35 15,-1 17 1,0-17-16,1-18 0,-1-18 15</inkml:trace>
  <inkml:trace contextRef="#ctx0" brushRef="#br3" timeOffset="-119377.006">28487 7849 0,'0'0'0,"35"-17"0,0-1 15,-17 18-15,0 0 16,-18-18 0,0 1 15,-18-1-16,0 18-15,1-18 16,-1 1-16,-35-1 16,18 1-16,-53-1 15,52 18-15,-34 0 16,17 18-16,0-18 0,-53 17 16,36 1-16,-36-1 15,53-17-15,-18 18 16,18 0-16,1-1 0,-54 19 15,53-1-15,-53 36 16,71-36-16,-18 53 16,17-35-1,-16 53-15,34-53 16,-17 52 0,35-52-16,-18 18 0,18-18 0,0 17 15,0 54-15,18-71 16,-1 88-1,19-88-15,16 53 16,1-53-16,53 35 16,-53-53-16,88 36 15,-53-36-15,89 18 16,-71-36-16,-18-17 16,124 18-16,-107-18 15,72-18-15,-89 1 16,53-36-16,-88 35 15,35-52-15,-35 34 16,18-34 0,-36 17-16,18-53 15,-36 36-15,1-1 0,0 0 16,-18-17-16,0 0 0,-18-18 16,-52-53-16,17 89 15,-88-54 1,70 54-16,-88-18 15,71 52-15,-53-16 16,70 34-16,18 0 16,18 18-16,0-17 0,0 17 15,17 17-15,36 1 16</inkml:trace>
  <inkml:trace contextRef="#ctx0" brushRef="#br3" timeOffset="-118402.221">27711 9208 0,'0'0'16,"17"0"-16,-34 35 31,-1 18-15,0-18-16,1 0 0,-54 53 15,36-52-15,-53 52 16,35-35 0,-71 35-16,54-53 15,-71 36-15,70-53 16,-88 34-16,71-16 16,0-19-16,-18 1 15,18 0-15,0-1 0,0 1 16,-1 0-16,-87-1 15,105 1-15,-105-1 16,88 1-16,-124 0 16,106-18-16,-123 17 15,106-17-15,-19 0 16,19 18-16,-18-18 0,17 18 16,-123-18-16,106 0 15,-106 17-15,124-34 16,-124-1-1,141 0-15,-88-35 16,88 36-16,-52-54 16,69 54-16,-52-54 15,88 36-15,-17 17 0,35 1 16,-36-36-16,36 53 16,-1-36-1,36 19-15,18-1 31,17 18-31,18 18 16,-35-1-16,17 1 16</inkml:trace>
  <inkml:trace contextRef="#ctx0" brushRef="#br3" timeOffset="-118113.955">22384 10089 0,'0'-17'0,"0"-1"16,17-35-16,-17 18 15,36-53-15,-36 35 16,17 18-16,-17-18 16,18-36-16,0 54 15,-1 18-15,1-1 0,-18 0 16,35 18-16,0 18 15,1 0-15,70 52 16,-54-52-16,72 35 16,-71-36-16,35-17 15,-70 0-15,17 0 16,-35-35-16,-18 17 16</inkml:trace>
  <inkml:trace contextRef="#ctx0" brushRef="#br3" timeOffset="-117324.172">22278 7867 0,'0'-53'15,"0"106"-15,0-124 0,0 18 16,0 36 0,-35-18-16,17 17 15,-17 0-15,-36 1 16,18 17-16,-88 35 15,71-17-15,-107 34 16,89-16-16,-18-1 16,18 18-16,-18 0 0,-70 53 15,105-36-15,-35 89 16,53-88-16,36 87 16,17-69-16,53 69 15,0-70-15,52 89 16,-34-107-16,17 1 15,0 0-15,1-1 16,140 18-16,-123-52 16,141-19-16,-124-17 15,106-53 1,-123 18-16,88-53 16,-105 53-16,34-89 15,-70 71-15,-18 0 16,-17-17-16,-1-1 0,-17 1 15,-35-72-15,18 72 0,-107-89 16,54 71 0,-107-71-16,89 106 15,-106-53-15,88 71 16,-70-18-16,88 53 16,-54 0-16,89 18 15,18 17-15,35-17 16</inkml:trace>
  <inkml:trace contextRef="#ctx0" brushRef="#br3" timeOffset="-116645.87">21784 7708 0,'0'0'0,"18"0"0,-36 0 31,0-17-15,1-1-16,-36-35 16,18 18-16,-54-71 15,-34-18 1,52 36-16,-17 0 0,18-18 15,-124-158-15,88 140 16,-106-158-16,124 158 16,-71-52-16,106 123 15,0 0-15,18 18 16,0 0-16,-18-18 16,18 17-16,35 19 15,-18-1-15,18 1 0,0-1 16,0 0-1,18 18 1,-1 0-16,1 36 16,-18-19-16,17 18 15</inkml:trace>
  <inkml:trace contextRef="#ctx0" brushRef="#br3" timeOffset="-116329.025">20320 6332 0,'-18'0'16,"36"0"-16,-53-17 16,17-36-1,0 18 1,1-54-16,-1 36 16,18 1-16,-17-1 0,17 17 15,0-70-15,0 54 16,0 16-16,17-34 15,-17 34-15,35 1 16,-35 18-16,18 17 16,17 0-16,-17 0 0,35 17 15,-18 1-15,36 17 0,52 18 16,-52-18-16,52 1 16,-52-19-16,-18 1 15,0-1-15,-18 19 16,-17-19-16</inkml:trace>
  <inkml:trace contextRef="#ctx0" brushRef="#br3" timeOffset="-106957.95">5556 12577 0,'0'17'47,"0"36"-32,0-18-15,-17 36 16,17-36-16,17 36 16,-17-36-16,36 18 15,-1-18-15,0-17 16,0 0-16,89 17 15,-71-18-15,35 1 0,-17-18 16,17 18-16,0-1 0,106 1 16,-88-18-16,105 35 15,-87-35-15,123 18 16,-124-18-16,142 18 16,-124-18-16,159 0 15,-124-18 1,-17 0-16,0 18 0,17-17 15,159-19-15,-176 36 16,194-17-16,-194 17 16,140 0-1,-140 0-15,141 17 16,-159-17-16,124 18 16,-142-18-16,-17 18 15,18-18-15,-36 17 0,18 1 0,70 17 16,-106-17-16,72 17 15,-89-17 1,52 35-16,-52-36 16,-17 1-16,34 17 15,-35 18 1,18 0-16,-35-18 16,0-17-1,-1-18 1,18-35-16,-17-1 15,0 1-15,-1-18 16,1 18-16,0 0 16,-1 17-1,36-17-15,-35 17 16,0 18-16,34-18 16,-16 18-16,52-17 15,-53 17-15,18 0 16,-18-18-16,18 18 0,53 0 15,-35 0-15,35-17 16,-36 17-16,-17 0 16,18 17-16,-1-17 0,-17 0 15,35 0-15,-17 18 0,70-18 16,-71 0-16,107 0 16,-107 0-16,107 0 15,-89 0 1,88 0-16,-87 17 15,-1-17-15,0 0 0,18 18 16,-18-18-16,0 18 16,0-18-16,1 0 0,69 17 15,-70 1-15,54-18 16,-72 0-16,89 0 16,-89-18-16,1 18 15,88-35 1,-36 17-16,-70 1 15,0-1-15,18 18 16,-36-17 0,-17 17-16,-18-18 0,0 0 15,0-17 1,0 17-16,0-17 0,-36-18 16,19 36-16,-19-1 15,1 18-15,17 18 16</inkml:trace>
  <inkml:trace contextRef="#ctx0" brushRef="#br3" timeOffset="-105923.441">20690 13000 0,'-17'0'0,"17"18"16,0-1-1,17 18-15,-17-17 0,18 17 16,-18 1-16,18 52 16,-1-71-16,1 54 15,-18-36-15,35 1 16,-35-19-16,0 1 15</inkml:trace>
  <inkml:trace contextRef="#ctx0" brushRef="#br3" timeOffset="-105679.292">20461 13194 0,'0'0'15,"0"-18"-15,18 18 16,-1-17-16,1-1 0,35-17 16,-18 17-16,1 0 15,-19 1-15,1 17 16,-1 0-16,1 0 16,17 0-16,-17 0 15,0 17-15,17-17 0,-17 0 16,-1 18-16,18-18 0,-17 35 15,0-35-15</inkml:trace>
  <inkml:trace contextRef="#ctx0" brushRef="#br3" timeOffset="-102736.551">21731 7479 0,'35'-18'0,"-17"18"15,-18-17 1,-18-1-1,1 18 1,-1-18-16,-17 1 0,-18 17 0,-53-36 16,53 19-1,-106-18-15,71-1 16,-123 1-16,87 17 16,-158 18-16,141 0 15,-194 18 1,176 17-16,-176 36 15,194-36-15,-142 53 16,160-35-16,17 0 16,0 0-16,36-18 0,-71 71 15,70-53-15,-35 71 16,53-54-16,0 1 16,0-1-16,18-17 0,0 88 15,17-70-15,18 70 16,0-71-16,18 89 15,0-88 1,17 70-16,-18-71 16,54 54-16,-18-71 15,17 17-15,1-17 0,0-17 16,17 16-16,265 54 16,-54-35-1,37-1 1,34-17-16,18-35 15,-194 0-15,0-18 16,177-18 0,-1-17-16,-211 17 0,-1 0 15,283-87 1,-194 16 0,-123 36-16,70-88 15,-124 53-15,54-159 16,-89 88-16,-17 1 0,-1-195 15,-52 177-15,-35 17 16,-19 0-16,-34 18 16,-18 17-16,-177-52 15,142 123-15,17 18 0,-141 17 16,159 36-16,18 0 16</inkml:trace>
  <inkml:trace contextRef="#ctx0" brushRef="#br3" timeOffset="-101492.353">24871 12735 0,'0'18'31,"17"0"-31,1-1 15,0 36-15,-1-18 16,1 1-16,35 17 16,0-18-16,-18 0 15,36-17-15,-1 17 0,107-17 16,-72-1-16,125-34 16,-107 17-16,159-36 15,-140 19-15,157-36 16,-157 53-16,122-18 15,-176 18 1,-17 18-16,-1 17 0,-34 0 16,-1 1-16,18 52 15,-53-53-15,0 53 16,0-35-16,0-35 16,-18 17-16,-17 0 0,35-52 31,18-54-16,17 36-15,35-36 16,-34 36-16,34 0 16,-17 17-16,35 1 15,-17-1 1,52 36-16,-52-1 16,105 1-16,-87 0 15,-1-1-15,106-17 16,0 0-1,-124-17-15,1-1 0,52-35 16,-34-18 0,-72-87-1,-17 87-15,-53-88 16,0 71-16,-17 0 0</inkml:trace>
  <inkml:trace contextRef="#ctx0" brushRef="#br0" timeOffset="-92025.886">18821 14411 0,'0'18'16,"17"70"0,1-18-16,0 54 15,-18-36-15,17 53 16,-17-70-16,18 70 15,-18-106-15,18 53 16,-18-70-16,0 0 16,17-1-16,1-17 0</inkml:trace>
  <inkml:trace contextRef="#ctx0" brushRef="#br0" timeOffset="-91815.829">19209 14499 0,'0'0'15,"17"159"-15,1-53 16,-18 70-16,18-88 16,-18 1-16,35 52 15,-35-88-15,18 17 16,-1-52-16,-17-1 15</inkml:trace>
  <inkml:trace contextRef="#ctx0" brushRef="#br0" timeOffset="-91670.443">18997 15046 0,'0'0'0,"35"0"0,-17 0 15,35 18-15,-18-18 16,-17 0-16</inkml:trace>
  <inkml:trace contextRef="#ctx0" brushRef="#br0" timeOffset="-91386.686">19385 15275 0,'0'0'0,"35"18"0,1-18 0,-1-18 16,-17 1 0,-1 17-16,1-18 0,-18-35 15,0 35-15,0 1 16,-18-1-16,1 1 0,-19-1 16,19 18-1,-19 18-15,19-1 0,17 1 16,-18 17-16,18 0 15,35 36-15,-17-53 16,35 17-16,0-18 16,-18-17-16,18 0 15,0-17-15,0-1 16</inkml:trace>
  <inkml:trace contextRef="#ctx0" brushRef="#br0" timeOffset="-90915.039">21149 14975 0,'-53'0'15,"106"0"-15,-124 18 0,54 0 16,-18 17-16,17-17 0,18 17 0,-18 0 16,18-17-16,18 35 15,17-36-15,36 19 16,-36-19-16,0 1 0,-17 0 16,0-1-16,-1 1 0,-17-1 15,-17-17 1,-36 18-16,35-18 15,-53 0-15,36 0 16,18 0-16,-1 0 0</inkml:trace>
  <inkml:trace contextRef="#ctx0" brushRef="#br0" timeOffset="-90468.854">21502 15117 0,'-35'0'15,"-1"0"1,1 17-16,17 1 16,-17 17-16,17 0 0,1-17 0,17 17 15,0-17-15,0 0 0,35-1 16,0 1-16,36-36 16,-36 1-1,36-19-15,-54 1 16,19-18-16,-19 35 15,-17-34-15,-17 34 16,-1 18 0,0 18-1,18-1-15,0 18 16,18-17-16,17 0 16,-35-1-16,53-17 15,-35 0-15,-1 0 16,1 0-1,-18-17-15,0 34 32,0 1-17,18 0-15,-18-1 0,17 1 16,19 0-16,-19-18 0,1 17 16,17-17-16,1 0 15,-36-17-15</inkml:trace>
  <inkml:trace contextRef="#ctx0" brushRef="#br0" timeOffset="-90414.208">21890 15205 0,'-18'-36'0,"-35"-16"16,124 140-16,-142-194 0</inkml:trace>
  <inkml:trace contextRef="#ctx0" brushRef="#br0" timeOffset="-90056.758">22013 15187 0,'0'0'0,"-35"0"0,17 0 16,1 18-16,-1-18 0,18 17 15,0 1-15,35 0 16,-17-18 0,35 0-16,-18-18 15,18-17-15,-35 17 16,17-52-16,-17 34 15,-1 1-15,-17 0 0,0-18 16,-17-35-16,17 35 16,-36-18-1,19 53-15,-18 18 16,17 36-16,18 52 16,0-35-16,18 88 15,-1-88-15,36 70 16,-18-87-16,36 34 15,-36-52-15</inkml:trace>
  <inkml:trace contextRef="#ctx0" brushRef="#br0" timeOffset="-89945.964">22384 15363 0,'-71'53'16,"142"-106"-16,-142 142 0,54-89 15</inkml:trace>
  <inkml:trace contextRef="#ctx0" brushRef="#br0" timeOffset="-89589.331">23601 14446 0,'0'18'0,"35"0"16,-17-1-1,-1-17-15</inkml:trace>
  <inkml:trace contextRef="#ctx0" brushRef="#br0" timeOffset="-89495.726">23707 14446 0,'0'0'0,"17"36"16,1-19-16</inkml:trace>
  <inkml:trace contextRef="#ctx0" brushRef="#br0" timeOffset="-89290.044">23971 14605 0,'36'-18'16,"-1"18"-16,71-17 15,-36 17 1,1-18-16,35 18 15,-1-18-15,-52 1 16</inkml:trace>
  <inkml:trace contextRef="#ctx0" brushRef="#br0" timeOffset="-89167.218">24306 14746 0,'0'0'16,"18"106"-16,0-53 0,35 53 15,-36-71-15,19 0 16,16 1-16</inkml:trace>
  <inkml:trace contextRef="#ctx0" brushRef="#br0" timeOffset="-88883.435">24606 15064 0,'53'0'16,"-106"0"-16,141-18 0,-70 0 0,35 1 15,-35 17-15,-18-36 16,-18 19 0,-17-1-16,-1 18 15,-16 0-15,34 18 16,0 17-1,18-17-15,0 35 16,36-36-16,-19 1 16,18 0-16,18-1 0,36 1 15,-54-18-15,0 0 16</inkml:trace>
  <inkml:trace contextRef="#ctx0" brushRef="#br0" timeOffset="-88516.99">25065 15011 0,'-18'17'15,"18"1"-15,-17 0 16,17 17-16,0-17 16,0 17-16,0-18 15,17 1-15,1-18 16,0 0-16,-1-18 15,1-34 1,-18 16-16,0 1 16,17 0-16,-17-1 0,0-52 15,-17 35-15,-1-35 16,-17 53-16,17 0 16,1 35-16,17 17 15,0 1-15,0 17 0,17 53 16,1-35-16,0-17 15,-1 16-15,18-16 0,18 17 16,-17-18-16,17 0 16,-18-35-16,-18 0 15</inkml:trace>
  <inkml:trace contextRef="#ctx0" brushRef="#br0" timeOffset="-88195.134">25347 15064 0,'0'0'31,"0"35"-31,0-17 0,0-1 16,18 18-16,-1-35 16,36 18-16,-35-18 15,0-18-15,17-34 16,-18 34-16,1-53 16,-18 54-16,0-19 15,0 1-15,0-18 0,0 18 16,-18-18-16,1 0 0,-18-35 15,17 53-15,0 17 16,1 18-16,-1 0 0,0 71 16,18-36-16,0 88 15,18-70 1,35 53-16,-35-71 16,34 36-16,-16-36 15,-1 18-15,-17-53 16,17 18-1</inkml:trace>
  <inkml:trace contextRef="#ctx0" brushRef="#br0" timeOffset="-87816.294">25718 15099 0,'0'0'0,"0"18"0,0-1 16,0 1-16,0-1 0,17 1 15,1 0-15,17-18 16,-17 17-16,-1-17 16,-17 18-16,18 0 15,-18 35-15,18-18 16,-18 53-16,0-53 16,0 1-16,0-1 0,0 18 15,0-18-15,-36 0 16,19-17-1,-54 0-15,54-18 16,-19 0-16,1-18 0,0 0 16,17-17-16,0-53 15,36 53-15,53-71 16,-18 53-16,88-18 16,-71 36-16,54-18 15,-71 35-15,-18 18 16,-18 0-16</inkml:trace>
  <inkml:trace contextRef="#ctx0" brushRef="#br0" timeOffset="-72236.266">27146 14658 0,'18'35'0,"-18"0"16,18 18-16,-18 0 0,35 71 15,-18-71 1,1 35-16,-18-53 16,0 0-16,-18-52 15,-17-71 1,18 35-1,-1-71-15,0 71 16,18-17-16,36-71 16,-19 70-16,36-35 15,-18 89-15,54-19 16,-54 36-16,18 53 16,-36-17-16,-34 52 15,17-53-15,-53 53 16,18-53-16,-1 1 15,19-1-15,-1-17 0,-17 35 16,17-18-16,18 18 16,18-18-16,-1-17 15,1 17-15,0-17 16,17-1-16,0 1 0,0-18 16</inkml:trace>
  <inkml:trace contextRef="#ctx0" brushRef="#br0" timeOffset="-72011.669">27570 15011 0,'-18'35'0,"36"-70"0,-36 88 15,18-18 1,18-17-16,-1-18 0,19 17 16,-19-17-16,18 0 15,-17 0-15,0 0 0,-1-35 16,-17 17-16,-17-17 15,-1 17-15,-17 1 16,17-1-16,-17 0 16,17 18-1</inkml:trace>
  <inkml:trace contextRef="#ctx0" brushRef="#br0" timeOffset="-71683.797">27922 14940 0,'-35'0'16,"17"0"-16,-17 18 15,0 17-15,17-17 16,18 17 0,0-17-16,18-1 0,17 1 15,0-18-15,1 0 16,-19 0-16,19 0 0,-1 0 15,-17 0-15,-1-35 16,1 35-16,-18-36 16,0 19-1,-18-19-15,18 19 16,-17-1-16,-1 1 16,0 17-16,1 0 15,-1 0-15,18 17 16</inkml:trace>
  <inkml:trace contextRef="#ctx0" brushRef="#br0" timeOffset="-71378.684">28152 14940 0,'-18'-17'16,"36"34"-16,-54-34 0,36 34 0,0 1 15,18-1 1,0 36-16,-1-35 16,19 0-16,-19-1 15,1 1-15,-18 0 16,0-1-1,-18-17-15,-17 18 16,0-18-16,-1 0 16,19 17-16,-19-34 15</inkml:trace>
  <inkml:trace contextRef="#ctx0" brushRef="#br0" timeOffset="-70559.722">28346 15117 0,'17'0'16,"1"0"0,0-18-1,-18 0-15,17 1 0,-17-19 16,-17 1 0,-19 17-1,19 18 1,-19 0-16,19 18 15,17 17-15,0-17 16,0 17-16,17-17 16,1 0-16,17-1 15,-17-17-15,17 0 16,-35-17 0,18-1-16,-18 0 15,0 1 1</inkml:trace>
  <inkml:trace contextRef="#ctx0" brushRef="#br0" timeOffset="-70031.243">28540 14975 0,'17'18'16,"-17"0"-16,0-1 16,0 1-16,0 17 0,18-17 15,0 35 1,-18-36-16,17 1 0,1 0 16,0-18-16,-1-18 15,1 0-15,-1-34 16,-17 34-16,0-53 15,18 54-15,-18-36 16,-18 35 0</inkml:trace>
  <inkml:trace contextRef="#ctx0" brushRef="#br0" timeOffset="-69586.059">28698 15117 0,'18'0'16,"0"0"-16,17-18 15,0 0 1,-17 1 0,-18-1-16,0 0 15,-18 1 1,1 34-1,17 1 1,0 0 0,17-18-1,1-18-15,0-17 16,-1-1-16,1-34 16,0 35-1,-18-36-15,17 18 16,-17 18-16,0 0 0,-17-1 15,17 19-15,0-1 0,0 36 16,17 52 0,-17 1-1,18 52-15,-1-17 16,1-53-16,17 0 16,1 0-16,-19-36 15,1 1-15</inkml:trace>
  <inkml:trace contextRef="#ctx0" brushRef="#br0" timeOffset="-69414.101">29139 14887 0,'18'18'16,"0"-18"-16,-1 0 15,19 18-15,-1-18 16,0-18-16,0 0 15,-17 1-15,-18-1 16,0 0-16</inkml:trace>
  <inkml:trace contextRef="#ctx0" brushRef="#br0" timeOffset="-69280.747">29263 14693 0,'18'106'16,"-36"-212"-16,53 283 0,-35-107 15,18 54 1,-1-71-16,1-1 0,17 19 16</inkml:trace>
  <inkml:trace contextRef="#ctx0" brushRef="#br0" timeOffset="-68879.73">29898 15187 0,'0'0'0,"18"0"16,-1 0-16,18 0 15,-17 0-15,0 0 16</inkml:trace>
  <inkml:trace contextRef="#ctx0" brushRef="#br0" timeOffset="-68740.862">30198 15169 0,'17'-17'0,"-34"34"0,52-34 16,-17 17 0</inkml:trace>
  <inkml:trace contextRef="#ctx0" brushRef="#br0" timeOffset="-68619.038">30480 15099 0,'18'0'0,"-36"0"0,53 0 16,-35-18-16</inkml:trace>
  <inkml:trace contextRef="#ctx0" brushRef="#br0" timeOffset="-68510.75">30621 15117 0,'18'0'16,"-36"0"-16,53-18 0,-35 0 0,18 18 15,-18-17-15</inkml:trace>
  <inkml:trace contextRef="#ctx0" brushRef="#br0" timeOffset="-68245.755">30886 14499 0,'0'18'16,"0"-1"-16,0 1 15,0 0-15,35-1 16</inkml:trace>
  <inkml:trace contextRef="#ctx0" brushRef="#br0" timeOffset="-68128.946">31080 14482 0,'17'35'16,"-17"-18"-16,18 1 0,-18 0 15,0-1-15,0 1 0,-18 0 16</inkml:trace>
  <inkml:trace contextRef="#ctx0" brushRef="#br0" timeOffset="-66773.259">24253 15646 0,'-17'0'0,"-1"17"31,36-34 16,35 17-31,0 0-16,123 17 15,-52-17-15,158 0 16,-141 0-16,194-35 15,-176 17-15,88 1 16,-159-1-16,35 18 16,-105 0-16</inkml:trace>
  <inkml:trace contextRef="#ctx0" brushRef="#br0" timeOffset="-62578.923">18838 15716 0,'0'18'31,"18"0"-31,0-1 16,-1 36-16,1-18 15,17 18-15,0-35 16,1 17-16,52 0 16,-35-17-16,17 0 15,19-18-15,-19 0 0,107 0 16,-89 0-16,106 17 15,-106-17-15,0 0 16,-17 0-16,105 36 16,-105-19-16,-1 1 15,71 17-15,-88-17 16,-17 0-16,16 17 16,-52-18-16,18 19 15,-36-36-15,1 17 16,-1-17-16,1-17 15,-1-1-15,0 0 16,18 1-16,0-18 0,18 17 16,-18-17-16,35-1 0,-17 19 15,52-36-15,-17 35 16,-17 18-16,52-18 16,-35 18-16,0 0 15,17 0-15,-17 0 0,18 18 16,17-18-16,-18 0 0,124 18 15,-105-18-15,69 0 16,-87 0-16,70 0 16,-70-18-1,70-35-15,-53-17 16,-53 17-16,-17 17 16,-18 1-16,0 18 0,-36-19 15,-34 1-15,17 17 16</inkml:trace>
  <inkml:trace contextRef="#ctx0" brushRef="#br0" timeOffset="-61184.175">27217 15540 0,'0'18'47,"17"-1"-31,-17 1-16,18 35 15,-18-36-15,18 1 16,17 17 0,18 1-16,-18-19 15,71-17-15,-53 0 16,88 0-16,-70 0 16,87-17-16,-87 17 15,70 17-15,-70 1 16,52 17-1,-17 18-15,-71-35 16,0 17-16,-17-17 16,-18-1-16,-18-17 15,1 0-15,-1 0 16,1 0-16,17-17 16,17-19-1,1 19-15,17-1 16,0-17-16,1 17 0,69 0 15,-52 18-15,71 0 16,-71 0-16,17 18 16,1 0-16,-1-1 0,107 19 15,-89-36-15,106 17 16,-70-34-16,-19-1 16,1 0-16,0 1 0,70-36 15,-105 35-15,0-35 16,-71 36-16,-36-36 15</inkml:trace>
  <inkml:trace contextRef="#ctx0" brushRef="#br0" timeOffset="-41714.523">3104 7355 0,'-17'0'16,"17"18"-16,-18 0 16,1-1-16,17 19 15,-18 17-15,18 35 16,0-53-16,0 18 16,18 53-1,-18 35-15,17-71 0,1-17 16,17 71-1,36-18-15,70-18 16,-18-35 0,1-36-1,-18-17 1,-54 0-16,1 0 0,36-17 16,-72 17-16,36 0 15</inkml:trace>
  <inkml:trace contextRef="#ctx0" brushRef="#br0" timeOffset="-41373.115">3828 8132 0,'0'0'0,"-18"17"16,36 1-16,17 17 16,-17-17-16,17-1 15,0-17-15,18 18 0,53 0 16,-53-18-16,35 17 16,-35-17-16,-18 18 15,-17 0-15,-1-1 16,-34 36-16,-1-18 15,-70 54-15,35-36 16,-53 52-16,53-52 16,-35 18-1,70-36-15,1 0 16,-1-17-16</inkml:trace>
  <inkml:trace contextRef="#ctx0" brushRef="#br0" timeOffset="-37810.035">1464 6015 0,'-35'-18'16,"-1"18"-16,1 36 15,18-1-15,-1 71 16,18-53-16,18 17 16,-18-17-16,35 0 15,18 53-15,-18-71 16,53 0-16,-52-35 16,16 0-16,-16-17 0,-1-1 15,0 0-15,-17 1 16,0-19-16,-18 19 0,0-1 15,-18-17-15,0 17 16,1 1-16,-19 17 0,19-18 16,-1 18-16,0 0 0,36 18 31,17-1-15,-17-17-16,0 0 0,35 0 15,-36 0-15,1 0 16,-1 0-16,1 0 15,0 0-15</inkml:trace>
  <inkml:trace contextRef="#ctx0" brushRef="#br0" timeOffset="-37369.951">1923 6209 0,'53'70'0,"-106"-140"0,141 176 16,-18-36-16,-34-52 16,-1 0-16,0-1 0,-17-17 15,-18-17 1,-53-36 0,18 35-16,-54-53 15,54 36-15,-18-71 16,36 71-16,-1-18 15,18 18-15,18 17 0,-1-17 16,19 17-16,-1 1 16,18 17-16,-18 17 15,-17 36-15,-18-17 16,0 34-16,-18-52 16,-17 35-16,35-36 15,-18-17-15,18 18 16,18 0-1,35-1-15,-18-17 16,36 0-16,-36 0 16,18 18-16,-18-18 15,-17 0-15,17 0 16</inkml:trace>
  <inkml:trace contextRef="#ctx0" brushRef="#br0" timeOffset="-37043.256">2346 5909 0,'0'35'0,"18"1"16,-36-107-16,53 177 0,-17-53 0,0-18 16,34 18-1,-16-53-15,17 18 16,-18-18-16,0-18 0,0 0 15,1-17-15,-19 0 0,1 0 16,0-18-16,-18 17 0,-36-52 16,19 35-16,-54-17 15,54 52-15,-19 0 16,36 36 0,36 35-16,34 53 15,-35-71-15,71 53 16,-53-52-16,53 16 15,-71-16 1,18-1-16</inkml:trace>
  <inkml:trace contextRef="#ctx0" brushRef="#br0" timeOffset="-36653.22">1570 7038 0,'18'53'16,"-1"-18"-16,1 18 0,17-18 16,-17 18-16,-1-17 15,19 16-15,-19-16 0,19-1 16,-1 18-16,0-35 15,0-18-15,1 0 0,-1-18 16,35-35-16,-34 18 16,-1-1-16</inkml:trace>
  <inkml:trace contextRef="#ctx0" brushRef="#br0" timeOffset="-36342.713">2275 6844 0,'0'0'15,"-52"35"-15,16-17 0,19 17 16,-1-17 0,18-1-16,18 19 15,-1-19-15,1 1 16,0 0-16,17-18 0,0 17 15,-17 1-15,17-1 0,0 1 16,-35 0-16,18 17 16,-36-17-16,-17 17 15,17-17-15,-52 17 16,35-17-16,-18 17 16,35-35-16,0 0 15</inkml:trace>
  <inkml:trace contextRef="#ctx0" brushRef="#br0" timeOffset="-36024.461">2381 6932 0,'36'-35'0,"-1"0"16,-18 17-16,54-17 15,-36-1-15,1 19 0,16-19 16,-52 19-16,18-1 16,-36 18-1,-17 0 1,18 18-16,-1-18 0,0 17 16,1 19-16,17-1 15,35 18-15,0-18 16,36 36-1,-36-54-15,36 36 16,-36-35-16,0 0 16,-17-18-16</inkml:trace>
  <inkml:trace contextRef="#ctx0" brushRef="#br0" timeOffset="-35568.249">2805 6756 0,'0'0'15,"17"35"-15,1 0 0,0-17 16,-1 0-16,1-1 0,17 1 16,-17-18-16,-18-18 15,0 1-15,0-36 16,-18 35-1,18-17-15,-18 17 0,18-17 16,-17 0-16,17 17 16,17 0-1,1 18-15,0 0 0,-1 0 0,1 0 16,35 18-16,-35-18 16,17 18-1,-18-1-15,1-17 16,0 0-16,-18-17 0,0-19 15,0 19-15,0-36 16,0 35-16,0-17 16,0 17-16,0 0 0,17 1 15,1 17-15,35 17 16,-35 1-16,34 17 16,-16 1-16,17 17 15,-18-36-15,0 19 16,-17-19-16</inkml:trace>
  <inkml:trace contextRef="#ctx0" brushRef="#br0" timeOffset="-28984.274">12700 16633 0,'0'71'15,"18"-18"-15,35 106 16,-36-71-16,36 71 15,-18-89-15,1 36 16,-19-71-16,19 18 16,-36-35-16,0-36 15,0 1-15,-18-54 16,0 18-16,-17-35 16</inkml:trace>
  <inkml:trace contextRef="#ctx0" brushRef="#br0" timeOffset="-28678.462">12629 16739 0,'53'-35'32,"-35"211"-32,17-352 0,-141 211 0,248-70 0,-19 53 15,-52-18-15,-18 17 16,-1 19-16,1-19 0,-35 19 16,0-1-16,-18 53 15,-18-53-15,-35 36 16,18-36-16,0 18 15,35-35-15,35 17 16,-18-17-16,72 17 16,-54-35-16,0 17 15,0 19 1,-17-1 0,-18-17-16,-53 17 0,18-17 15,0-18-15,-18 0 16,-18 17-1,54-17-15,-19-17 16</inkml:trace>
  <inkml:trace contextRef="#ctx0" brushRef="#br0" timeOffset="-28209.175">13423 17022 0,'35'105'15,"-70"-210"-15,106 263 0,-54-87 16,1-18-16,17 0 0,1 35 16,-19-53-16,-17-17 0,18-1 15,-36-34 1,1-1-16,-19-70 0,19 35 15,-36-53 1,35 36-16,0-36 16,1 53-16,34-53 15,1 71-15,17 17 16,1 1-16,52 17 0,-53 35 16,0 35-1,-17-34-15,-36 52 16,1-53-16,-1 0 15,-17 1-15,0-19 0,-18 36 16,35-53-16,0 18 16,36-1-16,53-17 15,-18 18 1,52 0-16,-52-1 16,35 1-16,-52-18 15,17 18-15</inkml:trace>
  <inkml:trace contextRef="#ctx0" brushRef="#br0" timeOffset="-27749.98">13952 17092 0,'0'0'16,"18"71"-16,0-36 15,-18 0-15,17 18 0,1-18 16,-18 1-16,18-1 15,-18-17-15,-18-18 16,18-18-16,-18-17 16,18-18-16,-17-18 15,17 18-15,0-35 16,0 35-16,0-17 16,0 52-16,17 0 15,1 36-15,-18 0 16,18 35-16,-1-1 0,18 1 15,-17 0-15,35 53 16,-18-71-16,18 36 16,-17-53-16,-1-18 15,-18-18 1,1 0-16,0-17 0,-1-36 16,-17 19-16,0-54 15,-17 53-15,-19-53 16,1 53-16,0-35 15,17 53 1,18 17-16,-17 18 16,17 35-16,17 18 15,1-18-15,52 18 16</inkml:trace>
  <inkml:trace contextRef="#ctx0" brushRef="#br0" timeOffset="-27299.358">14623 16898 0,'0'0'16,"0"53"-16,17 0 0,1 53 15,0-53-15,-18 0 16,17 70 0,1-88-16,-18 18 15,0-35-15,0-36 16,0-52-1,0 17-15,0-53 16,17 35-16,-17 18 16,0-17-16,0-1 0,18-17 15,0 88-15,-1 18 16,1 17-16,35 71 16,-35-53-16,17 70 15,-17-70-15,34 18 16,-16-54-1,-1 19-15,-17-36 16,-1-18-16,1 0 0,0-17 16,-1-35-16,-17 34 15,0 1-15,0-18 0,0 0 16,-35-70 0,17 70-16,-17-53 15,17 53-15,-17 0 16,17 35-16,1 18 15,-1-17-15,18 34 0,-17-17 16</inkml:trace>
  <inkml:trace contextRef="#ctx0" brushRef="#br0" timeOffset="-26576.937">16810 16916 0,'0'35'15,"18"0"-15,-1 53 16,1-52-16,35 52 15,-36-53-15,19 18 16,-19-35-16,36-18 16,-35-18-1,-1-35-15,-17 36 16,0-19-16,0 19 16,0-1-16,18 18 15,17 18 1,-17-1-16,0 1 0,17 0 15,18-1-15,-18-17 16,36 0-16,-54 0 16,36-17-1,-53-19-15,0 19 0,0-19 16,0 19-16,-35-54 16,0 54-16,-1-19 15,19 36-15,17-17 16</inkml:trace>
  <inkml:trace contextRef="#ctx0" brushRef="#br0" timeOffset="-26348.328">17674 16651 0,'-17'0'16,"17"18"-16,0 52 15,0-17-15,-18 88 16,18-52 0,-18-19-16,-17 54 15,35-72-15,-35 37 16,35-54-16,0 0 16,17-35-16,19-17 15</inkml:trace>
  <inkml:trace contextRef="#ctx0" brushRef="#br0" timeOffset="-25997.409">18062 16775 0,'0'0'15,"18"0"-15,-18 17 16,-18 71 0,18-35-16,0 0 15,-17 53-15,17-53 16,0 0-16,0-18 15,17 0-15,1 1 16,17-19-16,18-17 16,-18 0-16,1 0 0,-1 0 15,53-35-15,-53 35 16,1-18-16</inkml:trace>
  <inkml:trace contextRef="#ctx0" brushRef="#br0" timeOffset="-25663.732">18803 16880 0,'-18'-35'16,"36"70"-16,-53-70 0,17 35 15,-35 0-15,36 18 16,-19 17-16,1 18 15,35-18-15,0 1 16,0-19-16,18 18 0,17-17 16,0 0-16,1-1 0,34 19 15,-35-19-15,1 1 16,-19 0-16,-34 17 16,-1-35-1,-53 17-15,19 1 16,-54-18-16,70 0 15,1 0-15,0 0 0,17 0 16,18-18-16</inkml:trace>
  <inkml:trace contextRef="#ctx0" brushRef="#br0" timeOffset="-25481.248">18979 16951 0,'71'0'16,"-142"0"-16,195 0 0,-89-18 16,36 1-16,-18-1 0,53-17 15,-71 17-15,0-17 16,-53 17 0</inkml:trace>
  <inkml:trace contextRef="#ctx0" brushRef="#br0" timeOffset="-25358.421">19262 17074 0,'0'53'16,"17"0"-16,-34-159 0,52 265 0,-17-88 15,-1-36-15,19 0 16,-19-17-16,1-18 16</inkml:trace>
  <inkml:trace contextRef="#ctx0" brushRef="#br0" timeOffset="-24896.693">19544 17022 0,'0'0'16,"18"70"-16,-18-35 0,0-17 16,0 17-16,17 18 15,-17-35-15,18-18 16,-1 0-16,-17-18 15,18 1-15,0-19 0,-1-17 16,1 18-16,0-35 16,-1 34-16,1 1 15,-18 17-15,18 18 16,-1 0-16,-17 18 16,18 0-16,17 17 15,-17-17-15,17 17 16,-17-18-16,17 1 15,-17-18-15,-1-18 16,1 18-16,0-52 16,-1 34-16,-17 0 15,18-17-15,17-18 0,-17 18 16,-1 0-16,-17 17 0,18 36 16,-18-1-1,0 89-15,0-35 16,0 70-16,0-71 15,35 54-15,-17-89 16,35 36 0,-18-54-16,0 18 15</inkml:trace>
  <inkml:trace contextRef="#ctx0" brushRef="#br0" timeOffset="-14225.437">13088 17921 0,'18'0'47,"-1"0"-31,1 0-16,35 0 15,-18 0-15,53 0 16,-35-18 0,0 18-16,18 0 0,52-17 15,-70-1-15,18 18 16,17 0-16,88 0 16,-70 0-16,0 0 0,123 0 15,-88 0-15,-17 0 16,17 18-16,-18-18 0,142 0 15,-142 0-15,124 0 16,-123 0-16,-1-18 16,18 18-16,18-17 0,159-19 15,-160 36 1,195-35-16,-176 35 16,17 0-16,0 0 0,0 18 15,0-18-15,17 17 16,1 19-16,194-1 0,-195-18 15,1 1 1,0 0-16,-1-18 0,178 0 16,-195 0-16,141-18 15,-194 18-15,88-18 16,-141 18-16,-35-17 16,-35 17-16,-18-18 0,-18 1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26:43.6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2046 14340 0,'0'18'15,"53"0"1,-18 17-16,1-17 0,17 17 16,35 18-1,-35-18-15,52 36 16,-52-36-16,-17 0 16,-1-17-16,0-1 0,0 1 15,-17 0-15,0-1 0,-1 1 16,-17 0-16,-17-36 15</inkml:trace>
  <inkml:trace contextRef="#ctx0" brushRef="#br0" timeOffset="196.021">2558 14288 0,'0'0'15,"-36"17"-15,1 18 0,0 1 16,0-1-16,-1 18 16,1 17-16,0-17 0,-1 0 15,1 18-15,18-36 16,17 18-16,0-35 16</inkml:trace>
  <inkml:trace contextRef="#ctx0" brushRef="#br0" timeOffset="1245.507">2187 13035 0,'0'18'31,"0"52"-15,0-17-16,-17 88 15,17-70-15,-18 88 16,18-89-16,0 36 16,0-71-1,0 1-15,18-19 0,-1 1 16,1-18-16,-18-35 15,0 17-15</inkml:trace>
  <inkml:trace contextRef="#ctx0" brushRef="#br0" timeOffset="1605.911">1870 13282 0,'0'18'16,"0"-36"-16,0 18 16,35-53-1,0 18 1,-17 0-16,17-1 0,18-34 15,-18 35-15,1-1 16,-19 36 0,1 18-16,0 0 15,17 34 1,-17-16-16,-1-1 0,1-17 16,17-1-16,-17 19 0,17-19 15,0 1-15,-17-1 16,0 1-1</inkml:trace>
  <inkml:trace contextRef="#ctx0" brushRef="#br0" timeOffset="2872.874">1147 11606 0,'0'36'16,"0"34"0,17 1-16,1 88 15,-1-54-15,1 19 16,0-1-16,-1 89 16,-17-124-16,36 36 15,-19-71-15,-17-1 0,18-16 16,-18-1-16</inkml:trace>
  <inkml:trace contextRef="#ctx0" brushRef="#br0" timeOffset="3606.913">1094 11430 0,'0'0'16,"-18"0"-16,0 0 16,18 18-16,18-18 15,17 0 1,1 0-16,-1 0 0,0 0 16,89-18-16,17 0 15,-53 18-15,0 0 16,18 0-16,123 0 15,-123 0-15,159-17 16,-142 17-16,1-18 0,-19 0 16,1 18-16,-18 0 15,71-17-15,-88 17 16,-18 0-16,0 0 0,-18 17 16,0-17-16,0 0 0,18-17 15,-35 17 1,0 0-16,-1-18 0,1 18 15,0 0 1,-1 18 0,1-1-16,-18 1 15,17-18-15,1 18 0,-18-1 16,18 1 0,-18 0-16,17-1 0,-17 19 15,18-1-15,-18 35 16,0-17-16,0 71 15,0-54-15,0 19 0,0-19 16,0 1-16,0 17 0,0-18 16,0-17-16,18 18 15,-18 35-15,0-53 16,17 17-16,-17-35 16,0-17-16,18 17 0,-18-17 15,0 17 1,0-17-16,-18 0 15</inkml:trace>
  <inkml:trace contextRef="#ctx0" brushRef="#br0" timeOffset="4154.028">1270 12947 0,'18'0'31,"52"0"-31,-17 0 16,106 0 0,-53 0-16,141 18 15,-106-18-15,0 0 0,0 0 16,0 0-16,141 0 16,-141-18-16,-17 18 0,52-18 15,-105 18 1,-18-17-16,-18 17 15,-17 0-15,-1 0 0,-17 17 16,-17 1 0</inkml:trace>
  <inkml:trace contextRef="#ctx0" brushRef="#br0" timeOffset="4664.262">3634 12700 0,'0'0'15,"0"18"-15,0-1 16,17 19-16,-17-19 0,0 1 16,0-1-16,0 1 15,0 0-15,18-1 0,-18 1 16,0 0-16,0-1 16,-18-17 15,-17 0-16,17 0-15,-35-17 16,36 17-16,-36-18 16,18 18-16,-1 0 0,-87 0 15</inkml:trace>
  <inkml:trace contextRef="#ctx0" brushRef="#br0" timeOffset="6678.396">1817 12188 0,'0'0'0,"-18"-17"0,1 17 16,-19-35-16,19 35 15,-19-18-15,19 18 0,-19 18 16,1-1-16,-18 36 16,36 0-16,-1 53 15,18-53-15,0 0 0,18 0 16,17-18-16,-17 0 15,70 0-15,-35-35 16,35-17-16,-53-1 16,0 1-16,-17-19 0,0 1 15,-18-36-15,0 36 16,-36-35 0,19 52-16,-19-17 15,19 17-15,-1 0 0,1 1 0,-1 34 16,18 1-16,18 0 15,-1 35-15,1-18 0,52 53 16,-34-53 0,-1 1-16,0-19 0,0 19 15,1-36-15,17 35 16,-36-35-16</inkml:trace>
  <inkml:trace contextRef="#ctx0" brushRef="#br0" timeOffset="7211.381">1993 11730 0,'18'0'16,"-1"0"0,1 0-16,17 0 0,1 0 15,-19 0-15,36-18 16,-17 18-16,-19 0 0,1 0 16,-18 18-1</inkml:trace>
  <inkml:trace contextRef="#ctx0" brushRef="#br0" timeOffset="7771.051">1993 11765 0,'0'-17'15,"0"34"17,0 36-17,0-35-15,0 52 16,0-34-16,0-1 0,18-18 16,-1 19-1,1-19-15,17 1 0,-17-18 16,35 0-16,-35 0 15,17 18-15,0-18 16,-17 17-16,-18 1 16</inkml:trace>
  <inkml:trace contextRef="#ctx0" brushRef="#br0" timeOffset="10686.738">2469 11818 0,'0'-18'16,"0"36"31,0 17-32,0-17-15,0 17 0,18 18 16,-18-35-16,0 17 16,0-17-16,18-18 15,-18 17-15,17-17 16,1 0-16,-18-17 16</inkml:trace>
  <inkml:trace contextRef="#ctx0" brushRef="#br0" timeOffset="11076.477">2575 11765 0,'18'0'0,"17"0"31,-17 0-31,17 0 0,18 0 16,-35 0-16,-1 0 16,1 18-1,17-1-15,-35 1 16,0 0-16,18 35 16,-18-18-16,0 0 15,0-17-15,0-1 16,0 1-1,0 0-15,-18-18 32,1 0-17,-1 0-15,0 0 16,-52 0-16,52 0 16,-35 17-1</inkml:trace>
  <inkml:trace contextRef="#ctx0" brushRef="#br0" timeOffset="11860.13">2081 10425 0,'0'17'16,"0"1"-16,0 70 16,0-35-16,18 88 15,-18-53-15,18 0 16,-1 54-16,19-37 16,-36-52-16,17-35 15,1 0-15,-18-1 16,18-17-16,-18-17 15</inkml:trace>
  <inkml:trace contextRef="#ctx0" brushRef="#br0" timeOffset="12251.517">1799 10636 0,'0'-17'15,"35"-36"1,-17 17-16,0 1 15,-1 0-15,19-36 16,-19 36-16,19-18 16,-19 35-16,-17 1 15,18 17-15,17 17 16,-17 19-16,-1-1 0,1 18 16,53 53-1,-54-71-15,19 0 0,16 18 16,-16-17-16,-1-19 15,-17-17-15,-1 0 16</inkml:trace>
  <inkml:trace contextRef="#ctx0" brushRef="#br0" timeOffset="12850.112">953 9049 0,'0'0'16,"0"35"-1,35 71 1,-18-36-16,1 19 16,0 16-16,-1 1 0,-17 106 15,18-124-15,-18 0 16,0-17-16,18-18 0,-1 0 16,1-18-16,0-17 15,-1-1-15,18-34 16,-35-19-16</inkml:trace>
  <inkml:trace contextRef="#ctx0" brushRef="#br0" timeOffset="13545.581">829 8802 0,'0'0'0,"0"-35"0,53-1 16,-35 19-16,70-19 15,-35 19-15,70-19 16,-52 36-16,17-17 16,0 17-16,0 0 0,142-18 15,-107 1-15,1 17 16,123-18-1,-124 18-15,-17-18 0,-18 18 16,0 0-16,53 0 16,-88 0-16,35 0 15,-52 18-15,-19 0 0,1-18 16,35 17-16,-35 1 16,-1-18-1,1 17-15,-1 1 16,1 0-16,0 35 15,-18-18-15,0 88 16,0-52-16,0 88 16,17-89-16,-17 18 0,18 71 15,0-88 1,-1 70-16,1 0 16,0-88-16,-1 0 15,1 35-15,-1-35 16,-17-18-16,0 0 15,0-17-15,0 17 0,-17 1 16,-1-19 0,-35-17-16,36 0 15,-36 0-15,17 0 16,-69 0-16,34 0 16,-105 18-1,52-18-15,-17 0 0,-18 18 16,-17-1-16,-212 36 15,229-18-15,-70 1 16,123-19-16,-35-17 16,88 0-16,35 0 15,1-17-15,52-1 16</inkml:trace>
  <inkml:trace contextRef="#ctx0" brushRef="#br0" timeOffset="14063.739">1605 9543 0,'0'0'16,"-53"0"-16,36 0 0,-54 17 15,36 1-15,-1 52 16,19-34-16,17-1 15,0 0-15,17 18 0,36 0 16,-17-35-16,-1-1 16,0-17-16,36 0 15,-18-35-15,-18 18 16,-17-19-16,-18 19 16,0-19-16,0-34 15,-18 52-15,0 0 16,1 1-16,17-1 0,-18 18 15,0 18-15,36 17 16,0-17 0,17-1-16,18 19 15,-18-36-15,18 17 16,-18-17-16,-17 0 0,0 0 16</inkml:trace>
  <inkml:trace contextRef="#ctx0" brushRef="#br0" timeOffset="14302.517">1711 8872 0,'18'-17'0,"-1"17"15,54 0 1,-54 0-16,19 17 0,-1-17 16,0 0-16,-17 0 0,0 18 15,-1-18-15,-17 18 16</inkml:trace>
  <inkml:trace contextRef="#ctx0" brushRef="#br0" timeOffset="14458.813">1852 9013 0,'0'0'0,"18"36"0,-18-1 16,17 18-16,1-35 15,0 17-15,-1 0 16,1-17-16,-18-1 16,18-17-16,-1 0 15,1 0-15</inkml:trace>
  <inkml:trace contextRef="#ctx0" brushRef="#br0" timeOffset="14718.477">2028 8961 0,'18'0'16,"0"0"-16,17 17 15,-17 1-15,-1-1 0,1 1 16,0 0-16,-1-1 15,-17 1-15,0 0 0,0-1 16,0 1-16,-17 0 0,17-1 16,0 1-16,0 0 15,17-18 1,1 0 0,0-18-16,-1 18 15,1-18-15,-1 1 16</inkml:trace>
  <inkml:trace contextRef="#ctx0" brushRef="#br0" timeOffset="15103.204">2293 8890 0,'18'0'31,"17"-18"-15,-17 18-16,-1 0 0,19 0 15,-1-17 1,-18 17-16,1 0 16,-18 17-16,18 19 15,-18-1-15,17 0 16,-17 0-16,18 36 15,-18-36-15,18 18 16,-1-35-16,-17 0 0,-17-18 31,-19 0-15,19-18-16,-19 18 16,-34 0-1,17 0-15,18 0 16,-1 0-16,19 18 0</inkml:trace>
  <inkml:trace contextRef="#ctx0" brushRef="#br0" timeOffset="15626.307">1693 7620 0,'0'0'16,"0"18"-16,36 17 15,-19 0-15,1 53 16,0-17-16,-1 0 0,-17 17 16,18 70-1,-1-87-15,1-18 0,0-18 16,-18 0-16,35 18 15,-17-53-15</inkml:trace>
  <inkml:trace contextRef="#ctx0" brushRef="#br0" timeOffset="15915.576">1446 7638 0,'0'0'16,"36"-53"-16,-19 35 0,1-52 15,0 34-15,-1 1 16,1 0-16,17-18 16,-17 35-16,-1 18 15,36 35 1,-35-17-16,53 70 15,-54-35-15,54 0 16,-36-18-16,-17-17 16,35 17-16,-36-35 15</inkml:trace>
  <inkml:trace contextRef="#ctx0" brushRef="#br0" timeOffset="16364.908">953 6456 0,'0'0'0,"0"53"0,17 123 16,1-88-16,-18 106 16,17-105-16,-17-19 15,18-17-15,0 35 16,-18-70-16,17 17 15,1-52-15</inkml:trace>
  <inkml:trace contextRef="#ctx0" brushRef="#br0" timeOffset="16894.26">882 6138 0,'88'-17'16,"-176"34"-16,247-52 0,-89 17 15,1-17-15,35 0 0,123-53 16,-106 35-16,160-35 16,-125 52-1,107 1-15,-142 17 16,-17 18-16,71 18 15,-107 0-15,-17-1 16,18 89 0,-54-18-16,-17 36 15,0-54-15,0 89 16,0-71-16,0 0 16,0 18-16,18-17 15,-18 16-15,0-16 0,0 69 16,18-87-16,-1 52 15,-17-70-15,0-17 16,-17 34-16,-1-52 16,0-1-16,-35 19 15,18-36-15,-35 0 0,17 0 16,-36 0-16,-140 0 16,88 0-16,-18 0 15,1 0-15,-1 0 0,-141 0 16,176 17-16,19-17 15,16 0-15,19 0 0,35-17 16,17-1 0,18 0-16</inkml:trace>
  <inkml:trace contextRef="#ctx0" brushRef="#br0" timeOffset="17338.873">1676 6720 0,'-53'0'15,"106"0"-15,-141 0 0,52 18 0,-34 70 16,52-35-16,0 71 15,18-71 1,0-1-16,18-16 0,17-1 16,-17 0-16,35-17 15,-18-18-15,36-18 16,-36 1-16,0-54 16,-35 36-16,0 0 15,0-1-15,-17-17 16,-1 18-16,-17-18 15,17 36-15,18 34 16,18 1 0,-1 17-16,19 0 15,-19-17-15,19 0 16,-1-1 0,0-17-16,-17 0 15,-18-17-15,17-1 16</inkml:trace>
  <inkml:trace contextRef="#ctx0" brushRef="#br0" timeOffset="17549.432">1764 6244 0,'0'0'16,"0"-17"-16,18-1 15,-1 18 1,1 0-16,-1 0 0,1 0 16,0 0-16</inkml:trace>
  <inkml:trace contextRef="#ctx0" brushRef="#br0" timeOffset="17694.318">1817 6279 0,'0'0'16,"17"53"-16,-17-17 0,18-1 0,-18 18 16,18-36-1,-1 1-15,-17 0 16,18-1-16,0 1 0,-1-36 16</inkml:trace>
  <inkml:trace contextRef="#ctx0" brushRef="#br0" timeOffset="18022.28">2028 6209 0,'0'0'0,"18"0"0,0 0 15,-1 18-15,1-1 16,0 1-1,-1-1-15,1 19 16,-18-19-16,0 1 16,0 0-16,0-1 15,18-17 1,-18 18-16,17-18 16,-17 18-16,0-1 15,-17-17-15,17 18 16,-18-18-16,0 0 0,1 17 15,-1-17-15,0 0 16,1 0-16</inkml:trace>
  <inkml:trace contextRef="#ctx0" brushRef="#br0" timeOffset="18349.918">2223 6174 0,'0'0'15,"0"-18"-15,17 0 0,1 18 0,17 0 16,-17 0-16,-1 36 16,1-19-1,0 1-15,-18 0 0,17 17 16,-17-18-16,0 1 15,18 0-15,-18-1 0,18 19 16,-18-19-16,0 19 16,0-19-1,-18 1 1,0-18 0,1 0-16,-19 0 0,19 0 15,-19 0-15,1 0 0,18 0 16,-19 0-16</inkml:trace>
  <inkml:trace contextRef="#ctx0" brushRef="#br0" timeOffset="18850.247">1570 5133 0,'0'35'16,"0"0"-16,0 54 16,18-36-16,-1 35 15,1-53-15,-18 0 16,17 1-16,19 34 16,-36-35-16,17-35 15</inkml:trace>
  <inkml:trace contextRef="#ctx0" brushRef="#br0" timeOffset="19129.596">1376 5274 0,'0'-18'16,"0"36"-16,0-71 0,17 0 15,1 0 1,-18 36-16,35-1 16,-17 0-16,17-17 15,-17 35-15,-18-18 0,18 18 16,-1 0-16,1 18 16,17 35-16,-17-35 15,17 35 1,-17-18-16,17 0 15,-17-17-15,-1-1 16</inkml:trace>
  <inkml:trace contextRef="#ctx0" brushRef="#br0" timeOffset="19835.632">1199 3951 0,'0'71'15,"0"-18"-15,0 0 0,0 52 16,36-16 0,-1-54-16,18 18 15,-18-53-15,36-18 16,-36 0-16,0-17 15,-17 0-15,0 0 0,-1-36 16,-17 36-16,-35-53 16,17 35-1,1 35-15,17 36 32,17 52-32,1-34 15,17 69-15,-17-52 16,0 0-16,17 71 15,-18-71-15,1 35 16,-18-53-16,-18-17 0,18-1 16,-17 1-16,-1 0 15,-35-18-15,36-18 16,-36-17-16,35 17 16,-53-53-16,36 19 15,0 16-15</inkml:trace>
  <inkml:trace contextRef="#ctx0" brushRef="#br0" timeOffset="20170.417">1005 3687 0,'0'0'16,"18"-18"-16,17-17 15,18-36-15,-35 18 16,17-17-16,18-36 16,-35 53-16,-1 0 15,-17 0-15,18 0 16,0 71-1,-1 88 1,1-54-16,35 90 16,-36-89-16,19-1 0,-1 1 15,18 53-15</inkml:trace>
  <inkml:trace contextRef="#ctx0" brushRef="#br0" timeOffset="27605.809">1923 6191 0,'17'0'16,"-17"-17"109,18 17-63,17 0-46,-17 0-16,17-18 15,-17 18-15,17 18 16,-35-1-16,18-17 16,-18 18-16,0 0 15,0-1 1,-36-17 0,36 18-16,-17-18 0,-19 0 15,19 0 1,-1 0-1,1 0-15,-1 0 16,0 0-16,1 17 47,34-17-16,-17 18-31,18-18 16,0 0-1,-1 0-15,1 18 16,-1-18-16,1 0 0,0 0 16,-18 17-16,35 1 15,-35 0 1,0-1-16,18-17 16,-18 18-16,0 0 15,-18-18 32,0 0-47,1 0 16,-1 0-16,0 17 15,1-17-15,-1 0 0,1 18 16,-1-18 0,0-18-1</inkml:trace>
  <inkml:trace contextRef="#ctx0" brushRef="#br0" timeOffset="36773.61">6174 12435 0,'0'18'0,"17"-18"15,1 0 1,0-18-1,17 18-15,0 0 0,53 0 16,36 0 0,-36 0-16,0 0 0,18-17 15,141 17 1,-106 0-16,-17 0 0,-1 0 16,18 0-16,124 17 15,-142-17-15,1 0 0,-19 0 16,125 0-16,-160 0 15,19 0-15,-1-17 16,-71 17-16,1 0 0</inkml:trace>
  <inkml:trace contextRef="#ctx0" brushRef="#br0" timeOffset="37493.375">7020 13176 0,'-17'-17'16,"17"-1"-16,-18 0 0,0 1 16,1-1-1,-1 18-15,-17 0 16,0 18-16,17-1 16,-17 19-16,-1-19 15,36 19-15,-17-1 0,-1 0 16,18 0-16,18 18 15,-1-17-15,19-1 16,-1-35-16,0 17 16,0-17-16,1-17 0,-19 17 15,36-35-15,-35 17 16,0 0-16,-18-17 0,0 17 16,0-35-16,0 36 15,-18-36 1,0 18-16,18 17 0,-35-35 15,35 35 1,0 36 0,35 53-1,-17-36-15,17 0 0,0 0 16,36 18-16,0 0 16,-18-35-16,-36 0 15,18-18-15,1 17 16,-19-17-16,1 18 15</inkml:trace>
  <inkml:trace contextRef="#ctx0" brushRef="#br0" timeOffset="38114.627">7567 12735 0,'-18'0'16,"1"18"31,-1 0-47,1-18 15,-1 0-15,-17 17 16,17-17-16,0 18 15,1-18-15,-19 17 16,19-17-16,17 18 16,0 0-16,17-18 15,1 17-15,0 1 0,-1 0 16,19-1-16,34 36 16,-35-35-16,1 0 0,17-1 15,-36 1 1,1-1-16,0-17 15,-18 18-15</inkml:trace>
  <inkml:trace contextRef="#ctx0" brushRef="#br0" timeOffset="38487.26">7796 12859 0,'-17'0'16,"-1"35"0,18-17-16,0-1 0,0 19 15,18-19-15,-1 1 16,1-18-16,17 18 15,-17-18-15,0 0 0,35-18 16,-53 0 0,17 18-16,1-35 15,-18 17-15,-18 1 16,-17-19-16,17 36 16,-35-35-16,36 35 15,17-18-15,-18 18 16,0 0-16,18-17 15</inkml:trace>
  <inkml:trace contextRef="#ctx0" brushRef="#br0" timeOffset="38860.524">7990 12682 0,'0'18'0,"18"0"16,0-1-16,-1 1 16,1 0-16,0-1 15,17-17-15,-17 18 0,17-1 16,-18-17-16,19 18 0,-19-18 0,36 18 15,-35-1 1,0 1-16,-18 0 16,-18-1-1,0 1-15,18 0 0,-35 17 16,17-17-16,-35 17 16,36-18-1,-1 1-15,-17 0 16,17-1-16,1 1 0,-1 0 0,-17 17 15</inkml:trace>
  <inkml:trace contextRef="#ctx0" brushRef="#br0" timeOffset="47464.512">24465 1323 0,'18'0'16,"-1"-18"-1,-17 1-15,18-1 16,-18 0-16,0 1 0,18-19 15,-36 19 1,-17-18-16,17 35 16,-17 0-16,-36 0 15,18 17-15,0 1 0,-35 35 16,53-18 0,17 18-16,-17 53 15,35-53-15,35 53 16,1-54-16,34 1 15,-17-35-15,53 0 16,-53-18-16,53-36 16,-71 1-16,0-35 15,-17 34-15,-18-52 16,-18 53-16,-17-53 16,17 52-16,1 1 15,-1 0-15,-17-1 16,17 36-1,18 18-15,0 17 16,35 54-16,-17-54 16,53 53-16,-18-53 15,35 18-15,-35-35 16,-18 0-16,0-1 16,-17 1-16,17-1 15,-17-17-15</inkml:trace>
  <inkml:trace contextRef="#ctx0" brushRef="#br0" timeOffset="48042.165">24871 600 0,'-18'0'16,"36"0"-16,-1 0 15,54 0 1,-36-18-16,54 18 15,-54-18-15,18 18 16,-18 0-16,-17 0 16,-36 0-1,-17 18 1</inkml:trace>
  <inkml:trace contextRef="#ctx0" brushRef="#br0" timeOffset="48370.168">24853 617 0,'0'0'0,"0"18"15,18 0 1,-1-1-16,1 36 15,0-35-15,-18 52 16,0-34-16,0 34 16,0-34-16,17-1 15,1 0-15,-18-17 16,35-1-16,18 1 16,-17-18-16,-19 0 0,18 0 15,18 0 1,-35 0-16,0 0 15,-36 0-15</inkml:trace>
  <inkml:trace contextRef="#ctx0" brushRef="#br0" timeOffset="49076.355">25382 1005 0,'0'0'0,"18"0"16,17-17 0,-17 17-16,17-18 15,-17 1-15,17-19 16,-17 19-16,-1-19 16,-17 19-16,18-36 15,-18 17 1,-18 1-16,18 18 15,-17-1-15,-1-17 16,0-1 0,18 19-16,-17 17 0,17-18 15,-35 18-15,17 0 16,0 18 0,1-1-16,-1 19 15,18-1-15,0 0 16,18 0-16,-18-17 0,35 35 15,0-18-15,0 1 16,1-19-16,-19 1 16,19 0-16,-19-18 15,1 17-15,-18 1 32</inkml:trace>
  <inkml:trace contextRef="#ctx0" brushRef="#br0" timeOffset="49620.301">25770 564 0,'0'0'16,"0"-17"-16,18 17 31,17 0-15,-17-18-16,0 18 15,-1 0-15,36 0 16,-18 0-16,-17-17 15,0 17-15,-1 0 0,-17 17 0,18-17 16,-18 18 0,0-1-16,0 1 15,0 0-15,-18 17 16,18-17 0,0 17-16,18-17 0,-18 34 15,0-16-15,0 34 16,18-52-16,17 35 15,-17-35-15,-1-1 16,-17 1-16,0-1 31,-17-17-31,-1 0 16,0 0-16,-35-17 16,36 17-16,-19 0 15,19 0-15,-18 0 0,17 0 16,0 0-16,1 0 0,-19 17 15,1 1-15</inkml:trace>
  <inkml:trace contextRef="#ctx0" brushRef="#br0" timeOffset="54138.017">26705 494 0,'-17'0'31,"-1"0"-31,0 0 16,1 18-16,-1-18 0,-35 35 15,18-18-15,-18 19 16,35-36-16,-35 35 15,18-17-15,18-1 16,17 1-16,0 0 16,17-1-1,18 1-15,18 17 16,-35-17-16,17-1 16,1 1-16,-19 0 0,36 35 15,-35-36 1,-1-17-16,1 18 15,-18 0-15,18-18 0,-18 17 16</inkml:trace>
  <inkml:trace contextRef="#ctx0" brushRef="#br0" timeOffset="54447.114">26829 758 0,'17'0'0,"1"-17"16,0 17-16,-1-18 15,19 18-15,-19 0 16,19-17-16,16 17 16,-34 0-16,0 0 0,-1 0 15,-34 0 1,-1 0 0,0 0-16</inkml:trace>
  <inkml:trace contextRef="#ctx0" brushRef="#br0" timeOffset="54749.566">26935 529 0,'17'0'0,"-34"0"0,34 18 31,-17 35-15,0-18-16,0-17 15,0 52-15,0-52 16,18 17-16,-18-17 0,18 17 16,-1-17-16,36-1 15,-35 1-15,35-18 16,-36 0-16,1 0 0,0 0 15,-1 0 1</inkml:trace>
  <inkml:trace contextRef="#ctx0" brushRef="#br0" timeOffset="55227.124">27217 512 0,'-18'0'31,"36"17"0,-1 1-15,1-1-16,0 1 0,-1 0 16,36 17-16,0-17 15,-18-1 1,-17 1-16,17 0 0,-17-18 0,35 17 16,-18-17-1,-17 0-15,0 0 0,-1 0 16,-17 18 31,-17-1-32,-1-17-15,0 18 16,1 0-16,-1-1 0,-17 1 0,-1 17 16,1-17-16,-35 35 15,34-18-15,-17 18 16,18-35-16</inkml:trace>
  <inkml:trace contextRef="#ctx0" brushRef="#br0" timeOffset="59297.483">11800 11836 0,'-35'-36'16,"70"72"-16,-87-89 0,-1 35 15,35 18-15,-53 35 16,54 1-16,-19-1 0,19 18 16,17 70-16,0-70 15,0 0-15,35-18 0,-17 1 16,52 17-1,-17-53-15,0 0 0,0-36 16,0 1-16,35-53 16,-70 53-16,-1-18 0,-17 17 15,-17-52 1,-1 53-16,-17 17 0,17 1 16,-17 17-16,0 17 0,17 1 15,-17 35-15,35-18 16,35 53-16,0-52 15,36 34 1,-36-35-16,18-17 0,-18 17 16,1-17-16,17 0 15,-36-18-15,1-18 16</inkml:trace>
  <inkml:trace contextRef="#ctx0" brushRef="#br0" timeOffset="59826.544">12030 11359 0,'17'0'31,"19"0"-16,-19 0 1,1-17-16,17 17 16,-17-18-16,-1 18 15,1 0-15,-36 18 16,-17-18 0</inkml:trace>
  <inkml:trace contextRef="#ctx0" brushRef="#br0" timeOffset="60065.177">12012 11395 0,'0'17'16,"18"19"-1,-18-19-15,0 19 16,0-1-16,17 0 0,-17 0 0,18 36 15,0-36 1,17 1-16,-17-36 16,-1 17-16,1-17 0,17 0 15,-17 0-15,17-17 16,-17 17-16,-1 0 16</inkml:trace>
  <inkml:trace contextRef="#ctx0" brushRef="#br0" timeOffset="62683.865">12347 11465 0,'0'18'0,"0"0"16,0-1-16,18 18 15,-18-17 1,0 17-16,18-17 0,-18 17 16,0-17-16,17 0 15,1-18 1</inkml:trace>
  <inkml:trace contextRef="#ctx0" brushRef="#br0" timeOffset="63084.43">12435 11395 0,'0'0'0,"0"-18"0,18 18 31,17 0-16,-17 0-15,0 0 0,-1 0 16,1 0-16,17 0 0,-17 0 16,-1 0-16,1 0 0,0 18 15,-18 17 1,0-17-16,0 17 0,0 18 16,0-18-1,0 0-15,17-17 0,-17 17 16,18-17-16,0 35 15,-18-35-15,-18-18 32,-17-18-17,17 18-15,-17-18 16,17 18-16,1 0 0,-1 0 16,0 0-16,18 18 15</inkml:trace>
  <inkml:trace contextRef="#ctx0" brushRef="#br0" timeOffset="64308.048">13053 11359 0,'-18'0'47,"1"36"-32,-1-19-15,0 1 0,-17 17 16,17-17 0,1 0-16,-1-1 15,18 1-15,0-1 16,18 1-16,17 0 15,0-18-15,-17 17 0,35 1 16,-36-18 0,1 18-16,0-1 15,-1 1-15,-17 0 16</inkml:trace>
  <inkml:trace contextRef="#ctx0" brushRef="#br0" timeOffset="64536.034">13212 11483 0,'0'0'0,"0"18"15,0-1 1,0 1-16,0-1 0,17 19 15,1-19-15,-18 1 16,0 0-16,17-1 16</inkml:trace>
  <inkml:trace contextRef="#ctx0" brushRef="#br0" timeOffset="64898.748">13317 11359 0,'0'18'16,"18"0"-16,-18-1 15,35 1-15,-17 0 16,17-1-16,-17-17 15,-1 0-15,1 0 0,17 18 16,-17-18-16,0 18 16,-1-18-16,-17 17 15,0 1-15,0-1 32,-17-17-17,17 18-15,-18 0 16,0-1-16,1 1 15,-1 0-15,0-1 0,1 36 16,-1-35-16,18 0 16,0-1-16</inkml:trace>
  <inkml:trace contextRef="#ctx0" brushRef="#br0" timeOffset="65793.108">17921 11994 0,'0'0'15,"-18"-17"-15,18-1 16,-17 1-16,-1-19 16,1 36-16,-1-17 0,0 17 15,-17 0-15,17 17 0,-17 19 16,17 16-16,1 37 16,17-36-1,0-18-15,17 0 0,36 36 16,-17-54-16,17-17 15,17 0-15,-17-17 16,0-19-16,-35 19 16,-1-54-1,-17 36-15,-17-18 16,17 35-16,-36-17 16,19 35-16,-1 0 15,18 35 1,0 18-16,35-35 15,-17 0-15,17 17 0,18-18 16,-35 1-16,35 0 16,-36-18-16,19 0 15,-36-18-15</inkml:trace>
  <inkml:trace contextRef="#ctx0" brushRef="#br0" timeOffset="66987.508">18098 11359 0,'17'0'47,"18"0"-47,-17 0 16,17 0-16,18 0 16,-17-17-16,-1 17 15,-18 0-15,1 0 16,-18 17-16,-35-17 15</inkml:trace>
  <inkml:trace contextRef="#ctx0" brushRef="#br0" timeOffset="67232.659">18115 11377 0,'0'18'16,"0"-1"-1,-17 36 1,17-17-16,0 34 16,0-35-16,0 18 15,17-35-15,1 17 0,17-17 16,-17 0-16,17-1 0,18 1 16,-18-18-16,-17 0 15,-1 0-15,1-18 0,0 18 0</inkml:trace>
  <inkml:trace contextRef="#ctx0" brushRef="#br0" timeOffset="67645.633">18433 11501 0,'0'17'16,"0"36"-1,0-35-15,17 17 0,-17-17 16,0 17-16,18 0 15,-18-17-15,18-18 16,-18 18-16,17-18 0,1 0 16</inkml:trace>
  <inkml:trace contextRef="#ctx0" brushRef="#br0" timeOffset="67979.058">18521 11377 0,'0'0'0,"17"0"0,19 0 16,-19 18-16,36-1 15,-35-17 1,0 18-16,17 0 0,0-1 16,-17 1-16,-18 0 15,0-1-15,17 1 0,-17 17 16,0 18-16,0-35 15,0 17 1,0-17-16,0-1 16,-17-34 15,-1 17-31,1-18 16,-1 18-16,0 0 0,1 18 15,-1-1 1</inkml:trace>
  <inkml:trace contextRef="#ctx0" brushRef="#br0" timeOffset="68246.136">19050 11359 0,'-18'0'16,"-17"36"0,0-19-16,17 1 0,1 35 15,-1-18-15,18-17 16,0-1-16,18 1 0,-18 0 16,35 17-1,-18-35-15,36 18 16,-53-1-16,18-17 0,0 0 15,-18 18-15,17-18 0</inkml:trace>
  <inkml:trace contextRef="#ctx0" brushRef="#br0" timeOffset="68573.128">19173 11448 0,'0'0'0,"18"0"16,17 17-1,-17 1-15,17-18 0,18 18 16,-35-1 0,0 1-16,-18-1 15,0 1-15,-18 17 16,0-17-16,-17 0 15,17-1-15,1-17 16,17 18-16,17-18 16,19 18-1,-1-18-15,-17 0 16,17 0-16,-18 0 16,1 0-16</inkml:trace>
  <inkml:trace contextRef="#ctx0" brushRef="#br0" timeOffset="68936.236">19456 11430 0,'17'0'16,"1"0"-1,0 0-15,-1 0 0,1 18 16,17-18-16,0 17 16,1 1-16,17 0 15,-36-18-15,1 17 16,0-17-16,-1 18 16,-17-1-16,0 1 15,-17 0 1,17-1-16,-18 1 0,0 0 15,1 17-15,17-17 16,-18 17-16,0-17 16,1-1-16,-1 1 15,18-1-15,-18 1 16,1 0-16</inkml:trace>
  <inkml:trace contextRef="#ctx0" brushRef="#br0" timeOffset="69657.861">24201 11889 0,'0'-36'16,"0"72"-16,-18-72 0,0 36 15,1 0-15,-1 18 0,-35 35 16,18-18 0,17 0-16,1 1 0,-1 34 15,18-52-15,35 17 16,-17-17-16,17-18 15,18-18 1,-18 1-16,1-1 0,-1-35 16,-18 18-16,-17 17 15,0-17-15,0 17 0,0 1 16,-17-1-16,-1 18 16,18 18-1,35 17 1,-17-18-16,0 1 0,17 0 15,-17-18-15,17 17 0,0 1 16,-17-18-16,0 0 16</inkml:trace>
  <inkml:trace contextRef="#ctx0" brushRef="#br0" timeOffset="69868.421">24412 11342 0,'36'-18'0,"-72"36"0,89-53 16,18-1-16,-36 19 15,53-19 1,-70 36-16,-1 0 0,1 0 15</inkml:trace>
  <inkml:trace contextRef="#ctx0" brushRef="#br0" timeOffset="70041.381">24536 11342 0,'17'53'0,"-34"-106"0,34 141 16,-17-70-16,0 17 0,18 0 15,0-17-15,-1 17 16,1-35 0,-18 18-16,35-18 15,-17-18-15</inkml:trace>
  <inkml:trace contextRef="#ctx0" brushRef="#br0" timeOffset="70198.298">24765 11448 0,'0'0'0,"0"35"0,0 0 15,18 0 1,-1-35-16,1 0 0,17 18 16,-17-36-1</inkml:trace>
  <inkml:trace contextRef="#ctx0" brushRef="#br0" timeOffset="70553.647">24941 11307 0,'0'0'16,"18"0"-16,17-18 15,1 18 1,-19 0-16,1-18 0,17 18 15,-17 18-15,-1-18 0,-17 18 16,18-18-16,-18 17 0,0 1 16,0 35-1,0-18-15,0-17 0,0 17 16,0 0-16,0 18 16,0-18-16,18-17 0,-18 0 15,-18-36 16,-17 0-15,17 18-16,1 0 16,-19 0-16,36 18 15,0 0 1</inkml:trace>
  <inkml:trace contextRef="#ctx0" brushRef="#br0" timeOffset="70831.955">25488 11324 0,'-17'18'31,"-19"-1"-16,19 19-15,-1-19 0,0 19 0,18 17 16,0-36 0,0 18-16,18-17 15,0 0-15,-1-18 0,19 17 16,-19-17 0,1 0-16,-1-17 0,1-1 15</inkml:trace>
  <inkml:trace contextRef="#ctx0" brushRef="#br0" timeOffset="71192.792">25629 11342 0,'0'0'0,"18"0"16,0 0-16,17 0 15,-17 0-15,-1 17 16,1-17-16,-18 18 16,-18 0-1,1-1-15,17 1 16,-18 0-16,18-1 16,0 1-1,18 0-15,-1-1 0,1 18 16,-1-35-16,-17 18 15,0 0-15,-17-18 16,-1 0-16,-35 0 16,36 0-1,-19 0 1,19 0-16,17 17 16</inkml:trace>
  <inkml:trace contextRef="#ctx0" brushRef="#br0" timeOffset="71510.952">25806 11307 0,'17'0'15,"1"0"-15,17 17 16,1-17-16,-19 18 0,36-1 15,-35 1-15,-1-18 16,1 18-16,0-1 0,-1 1 16,-17 0-1,0-1-15,0 1 16,-17 17-16,17-17 16,-18-1-16,-17 19 15,17-19-15,18 19 0,-18-19 16,1 1-16,-1 0 0,-17-1 15,17 1 1,-17 0-16</inkml:trace>
  <inkml:trace contextRef="#ctx0" brushRef="#br0" timeOffset="72166.374">30445 11906 0,'-18'-17'15,"0"17"-15,1-18 0,-1 18 16,-35 35-16,18-17 16,0 17-16,-1 0 0,1 36 15,35-36-15,0 1 16,35-1-1,1-35-15,-1 0 0,18 0 16,35-35-16,-53 17 16,-17-17-16,17-18 15,-35 17-15,0 1 16,-17 18-16,17 34 16,0 1-1,0-1-15,0 1 0,35 17 16,-17-17-16,-1 0 15,18-1-15,1 19 16,-19-36-16,-17-18 16,0 0-1,0-17-15</inkml:trace>
  <inkml:trace contextRef="#ctx0" brushRef="#br0" timeOffset="72350.371">30568 11448 0,'35'0'15,"-70"0"-15,106-18 0,-36 18 16,36-35 0,-18 35-16,17-18 15,-52 18-15,-18-18 16</inkml:trace>
  <inkml:trace contextRef="#ctx0" brushRef="#br0" timeOffset="72505.944">30727 11465 0,'18'53'16,"-36"-106"-16,36 124 0,-1-36 0,1-17 15,0 17 1,-1-17-16,1-1 0,-1 1 15,1-18-15,0 0 16</inkml:trace>
  <inkml:trace contextRef="#ctx0" brushRef="#br0" timeOffset="72667.692">30974 11553 0,'0'0'15,"0"36"-15,0-19 16,0 1-16,18 0 16,-18-1-16,17-17 0,1 18 0,-1-18 15,1 0-15,-18-18 16</inkml:trace>
  <inkml:trace contextRef="#ctx0" brushRef="#br0" timeOffset="72989.071">31150 11412 0,'0'0'16,"18"0"-16,0 0 0,-1 0 15,36 0 1,-35 0-16,17 18 16,-35 0-16,18-18 0,-18 35 15,0 0-15,0 0 16,0 1-16,0-1 15,0 18 1,0-35-16,0-1 16,0 1-16,-18-18 47,0-18-32,1 18-15</inkml:trace>
  <inkml:trace contextRef="#ctx0" brushRef="#br0" timeOffset="73334.091">31644 11412 0,'18'-17'15,"-36"17"17,18 17-17,-17 1-15,-1 0 0,-17-1 16,17 1-16,0 17 15,1-17-15,34 17 16,1-17 0,17 17-16,-35-17 15,18-1 1,0 1-16,-1-18 16,-17 18-16</inkml:trace>
  <inkml:trace contextRef="#ctx0" brushRef="#br0" timeOffset="73578.864">31785 11430 0,'0'18'16,"18"-1"-1,-18 1-15,18-18 0,-1 35 16,1-17-16,-18-1 0,35 1 16,-17-18-1,17 0-15,-17 0 0,-1 0 16,1 0-16,0-18 16</inkml:trace>
  <inkml:trace contextRef="#ctx0" brushRef="#br0" timeOffset="73767.859">31962 11483 0,'0'0'0,"-18"35"0,18 0 0,0-17 15,0 17-15,18 18 16,-18-35-16,17 0 15,-17-1-15</inkml:trace>
  <inkml:trace contextRef="#ctx0" brushRef="#br0" timeOffset="74114.279">32050 11395 0,'18'0'15,"-1"0"1,36 17 0,-18 1-1,-17-18-15,0 18 0,-1-1 16,1-17-16,17 18 15,-17 0-15,17-1 16,-17-17 0,-18 18-16,0-1 15,0 1 1,-18 0-16,-17 17 16,17-17-16,1-1 15,-1 1-15,0 0 0,1 17 0,-19 0 16,19-17-16,-1-1 15</inkml:trace>
  <inkml:trace contextRef="#ctx0" brushRef="#br1" timeOffset="126926.702">25453 8784 0,'18'0'16,"-18"-17"-16,17 17 31,-17-18 16,-17 18-32,17-18 1,-18 18-16,0-17 16,1 17-16,-1 0 15,0-18-15,1 18 0,-1-18 16,-35 1-1,18 17-15,-53-18 16,52 18-16,-52-18 16,53 18-16,-18 0 15,18 0-15,-18 0 0,-35 0 16,52 0-16,-34 18 16,35-18-16,-36 18 15,18-1-15,18-17 16,-53 36-16,52-19 15,-17 1-15,18 0 0,-18-1 16,18 1-16,-36 17 16,36-17-16,0-18 15,0 17-15,-1 1 0,1 17 16,0-17-16,17 0 16,0 34-16,1-34 15,-1 35 1,1-35-16,-1-1 0,0 19 15,1-1-15,-1-17 16,18-1-16,-18 18 16,1-17-16,17 0 0,-18 17 0,18-17 15,-18 17 1,18-17-16,0-1 0,0 18 16,18-17-16,-18 0 15,0-1-15,18 36 16,-1-35-16,-17 0 0,18-1 15,17 1 1,-17-1-16,0 1 0,-1 0 16,18-1-16,1-17 0,17 36 15,-18-36-15,0 17 16,0-17-16,1 18 0,-1-18 16,0 18-16,18-18 0,35 17 15,-52-17-15,52 18 16,-53-18-1,18 0-15,0 0 0,-18 18 16,18-18-16,18 0 16,-18 0-16,17 0 15,-35 0-15,54 17 16,-54-17-16,0 0 16,36 18-16,-1-1 15,-34-17-15,-1 0 16,0 18-16,18-18 15,-18 0-15,1 0 16,-1 0-16,-17 0 0,34 0 16,-16-18-16,-19 18 15,19-17-15,-19 17 0,36-35 16,-17 35-16,-19-18 16,1 0-16,17 1 0,-17-1 15,17-17 1,-35 17-16,35-17 15,-17-1-15,17-16 16,-35 34-16,18-17 16,-1 17-16,1-17 0,17-36 15,-17 36-15,-18-18 16,0 35-16,0-17 16,0 0-16,-18-18 15,1 18-15,-1-1 0,0 1 16,-17 0-16,0-18 0,17 18 15,-35-1-15,-35-52 16,35 70-16,18-17 16,-18 0-16,0 17 0,-17 1 15,34 17-15,1 17 16,0-17-16</inkml:trace>
  <inkml:trace contextRef="#ctx0" brushRef="#br1" timeOffset="129080.733">13370 16598 0,'0'-17'0,"0"34"0,0-52 16,-35-18 0,17 35-16,-35 1 15,18-1-15,0 18 0,-53 0 16,35 0-16,0 18 16,18 17-16,-1 0 0,-34 53 15,52-35-15,0 53 16,18-53-1,18 0-15,53 18 16,-36-54-16,18 1 0,0-18 16,70 0-1,-70-35-15,-18 17 0,54-53 16,-72 36-16,-17-18 16,0 18-16,-35-53 15,17 52-15,-17 1 0,-18-18 16,36 53-16,-1 0 15,18 71 1,0-36-16,18 18 16,-1 0-16,18 0 0,54 35 15,-36-53-15,52 1 16,-52-36-16,0 0 16,0 0-1</inkml:trace>
  <inkml:trace contextRef="#ctx0" brushRef="#br1" timeOffset="129395.573">13511 15910 0,'18'0'16,"0"-17"-1,35-1-15,-18 0 16,-17 1-16,17 17 0,0-18 15,-17 18 1,-36 18 0</inkml:trace>
  <inkml:trace contextRef="#ctx0" brushRef="#br1" timeOffset="129608.635">13529 15928 0,'0'0'16,"0"18"-16,0-1 0,0 18 0,0 36 16,0-18-1,0-18-15,0 53 16,18-52-16,-1-19 0,-17 1 16,36 0-16,-1-1 15,-17-17-15,17 0 16,0-17-16,-17-1 0,-1 0 15</inkml:trace>
  <inkml:trace contextRef="#ctx0" brushRef="#br1" timeOffset="129898.076">13829 15998 0,'35'0'16,"-35"18"-16,35 0 16,-17-1-16,-18 19 15,18-1-15,-18-17 16,-18 35-16,0-36 0,18 1 16,0-1-16,0 1 15,18-18 1,0 0-16,-1 0 15,19 0-15,-19 0 16,1 0-16,17 0 0,-17 0 16,-1 0-16</inkml:trace>
  <inkml:trace contextRef="#ctx0" brushRef="#br1" timeOffset="130359.692">14076 15893 0,'17'-18'16,"1"18"0,17 0-1,-17 0-15,17 18 16,-17-18-16,17 17 16,-17-17-16,0 36 15,-18-19-15,17 18 0,-17 1 16,18 52-16,-1-53 15,1 18 1,0-18-16,-18-17 0,0 0 16,0-1-16,-18-17 15,0 0-15,-17 0 16,0-17-16,17 17 16,-17-36-1,17 19-15,1 17 16</inkml:trace>
  <inkml:trace contextRef="#ctx0" brushRef="#br1" timeOffset="130737.102">14728 15893 0,'0'0'16,"18"0"-16,-18 17 16,-18-17-16,-17 18 15,18 0-15,-1-1 16,-17 1-16,-1-18 0,-17 35 15,36-17-15,-1-18 16,1 17-16,17 1 0,17 0 16,18 17-1,1-17-15,-1-18 16,36 35-16,-54-17 16,18-18-16,1 17 15,-19 1-15,1-1 0,0 1 16</inkml:trace>
  <inkml:trace contextRef="#ctx0" brushRef="#br1" timeOffset="131121.993">14887 15946 0,'18'0'16,"35"0"-16,-36 0 16,1 0-16,17 0 15,1 17-15,-19 1 16,1-1-16,-18 1 16,-18-18-16,1 18 15,-19-18-15,36 17 16,-17 1-16,17 0 0,17-1 15,1-17 1,0 0-16,17 18 0,-17-18 16,17 18-16,0-1 15,-35 1-15,0 0 16,-18-18-16,-17 17 0,18-17 16,-54 18-1,36-18-15,17 17 0,-17-17 16,17 0-16,36-17 15</inkml:trace>
  <inkml:trace contextRef="#ctx0" brushRef="#br1" timeOffset="131515.649">15222 15893 0,'0'17'15,"18"1"1,17 0 0,1-1-16,-19-17 0,18 0 15,18 18-15,-17-18 16,-1 17-16,-17-17 15,17 18-15,-17 0 16,-1-1 0,1-17-16,-18 18 15,-18 0 17,18-1-17,-17-17-15,-1 18 16,0 0-16,1-1 15,-19 19-15,19-19 16,-19 1-16,-34 52 16</inkml:trace>
  <inkml:trace contextRef="#ctx0" brushRef="#br1" timeOffset="136124.909">24888 10107 0,'-52'-18'15,"34"18"-15,-17 0 0,-18 0 16,35 18-1,-35 17-15,18-17 16,0 0-16,17 17 0,-17-17 16,-1 70-16,19-53 15,-1 18-15,18 18 16,0-19-16,0 90 16,35-90-16,-17 19 0,17-18 15,18-18-15,53 36 16,-71-36-16,18-35 15,0 18-15,0-18 0,53-36 16,-53 19-16,35-54 16,-70 36-16,17 0 15,-17-18-15,-18 0 0,0 0 16,0-71-16,-18 72 16,-35-37-1,18 36-15,0 18 0,-36 0 16,36 0-16,-1 35 15,1-18-15,-18-17 16</inkml:trace>
  <inkml:trace contextRef="#ctx0" brushRef="#br1" timeOffset="137950.015">23460 9049 0,'17'0'31,"1"0"-15,-18-18-1,-18 18 32,-17 0-31,17 0-16,-34-18 15,16 18-15,-52 0 16,35 0-16,0 0 0,-17 0 16,17 0-16,-88 0 15,52 0-15,19 0 16,-18 0-16,0 0 0,17-17 15,-17 17-15,0 0 0,-89-18 16,89 1-16,0 17 16,0-18-16,-1 18 0,1-18 15,0 18-15,-88-17 16,-1 17 0,89 0-16,-18 17 0,18 1 15,-106 0-15,88-1 16,18 1-16,0-1 0,0 1 15,-54 0-15,72-1 16,17-17-16,-18 18 16,36 0-16,-53 17 15,53-35-15,17 18 0,-17-1 16,17 1-16,-17 17 16,17-17-16,1-1 0,-1 1 15,18 0 1,0-1-16,0 1 15,0 0 1,35 17-16,-17-17 16,52 17-1,-34-18-15,52 36 0,-35-35 16,17 0-16,54 17 16,-71-35-16,17 18 15,89-1-15,-88 1 16,17-18-16,0 17 15,0-17-15,18 0 0,-18 0 0,124 0 16,-89 0 0,1-17-16,-1 17 0,-17 0 15,18 0-15,87 0 16,-123 0-16,-17 0 0,0 0 16,87 0-16,-87 0 15,-1 0-15,1 0 16,17 0-16,71 0 15,-89-18-15,-17 18 0,18 0 16,-18 0-16,0-17 0,0 17 16,0-18-16,0 0 0,-18 18 15,71-17-15,-71-1 16,53-17 0,-70 35-16,17-18 0,0-17 15,-17 35-15,-18-18 16,0 1-16,0-1 15,0 0-15,0-17 0,-18 0 16,1 17-16,17-17 0,-18 0 16,0-1-16,18 1 0,-35-18 15,17 18-15,1 17 16,-54 0-16,-17 18 16,18 18-1</inkml:trace>
  <inkml:trace contextRef="#ctx0" brushRef="#br1" timeOffset="140095.533">16281 16387 0,'-18'0'16,"0"0"-16,36 0 31,17 0-31,1 0 16,-19 0-16,19 0 0,34 0 16,-52 0-1,17 0-15,-17 0 0,-18 17 16,0 1-16</inkml:trace>
  <inkml:trace contextRef="#ctx0" brushRef="#br1" timeOffset="140207.326">16334 16722 0,'70'0'16,"-140"0"-16,193-18 0,-88 0 0,54-35 15</inkml:trace>
  <inkml:trace contextRef="#ctx0" brushRef="#br1" timeOffset="141037.665">17392 16492 0,'0'-17'15,"0"-1"-15,0 0 16,-18 1-16,1 17 0,-19 0 16,19 0-16,-19 0 15,-16 35-15,16 0 16,-17 18-16,36-17 15,-1 34 1,18-35-16,53 18 16,-35-53-16,70 18 15,-35-18-15,17-35 16,-34 17-16,17-17 16,-36-1-16,-17 19 15,18-18-15,-18 17 16,-18 18-16,18 35 15,0 0-15,18 71 16,-1-35-16,1-1 16,17-17-16,18 71 15,-35-71-15,17 0 16,-35-18-16,18 35 16,-36-52-16,1 17 0,-19-17 15,-34 0-15,17-18 16,-53-18-1,35 0-15,-52-17 16,52 17-16,18-17 16,-17 35-16,35-17 0,-36-1 15,53 18-15</inkml:trace>
  <inkml:trace contextRef="#ctx0" brushRef="#br1" timeOffset="142622.192">18168 15734 0,'0'0'0,"-18"-18"0,18 1 16,0-1-16,-17 0 15,-1 18-15,1 0 16,-19 18-1,19 0-15,-36 52 16,35-17-16,-17 88 16,35-70-16,0 88 15,17-89-15,36 71 16,-17-70-16,-1-18 0,53 52 16,-53-69-1,1-1-15,-1 0 0,0-17 16,-17 17-16,-1-17 15,-17 0-15,18-18 0,-18 17 0</inkml:trace>
  <inkml:trace contextRef="#ctx0" brushRef="#br1" timeOffset="144073.286">18680 15946 0,'0'17'16,"0"1"-1,17 88-15,-17-53 16,18 17-16,17 54 16,-35-54-16,18 36 15,-1-53-15,19 17 16,-19-52-16,1 0 16,17-1-16,-17-17 15,0-17-15,-1-19 16,1 1-16,-18 0 0,17 17 15,-17 1-15,0-1 16,0 36 0,18 17-1,0 0-15,-1 0 0,19-17 16,34 0 0,-35-1-16,18-17 0,36-35 15,-54 17-15,0-17 16,0-35-16,-35 34 15,0 1-15,-17-18 0,-18 0 16,-1 18-16,-34-71 16,34 53-16,-34-17 15,35 52-15,17 18 16,0 0-16,36 18 16,0-1-16</inkml:trace>
  <inkml:trace contextRef="#ctx0" brushRef="#br1" timeOffset="145302.338">19826 16616 0,'0'-18'15,"18"18"1,-18-17-16,0-1 16,-18 0-1,0 18 1,1-17-16,-1 17 15,1 0-15,-1 17 16,-17 1-16,17-18 16,0 35-16,18-17 15,-17-1-15,17 1 0,0 35 16,17-18-16,19 1 16,-19-19-16,36 1 15,-18-18-15,-17 0 16,35-18-1,-35-17-15,-1 35 16,-17-18-16,0 1 0,0-1 16,0 0-16,0 1 0,-17-1 15,-1 0-15,18 36 47,18 17-31,-1-17-16,1 17 15,0-17-15,17 0 0,18 17 16,-36-17-16,19-1 16,-19-17-16,1 18 15,-18-1 1</inkml:trace>
  <inkml:trace contextRef="#ctx0" brushRef="#br1" timeOffset="150868.433">19438 15487 0,'18'0'31,"-1"0"-15,1 0-16,35 0 16,-18 0-1,18-18-15,-35 18 16,-1 0-16,1 0 0,0 0 16,-1 0-16,-34 0 31,-19 36-16,1-36-15</inkml:trace>
  <inkml:trace contextRef="#ctx0" brushRef="#br1" timeOffset="151196.744">19456 15505 0,'17'0'32,"1"17"-17,0 1-15,-1-18 16,-17 35-16,18-17 0,0 52 16,-18-17-16,0-17 15,0 16-15,17 19 16,1-53-16,-1-1 15,19 1-15,-19 0 0,19-18 16,17 0-16,-18 0 16,0 0-16,-17-18 0,17 18 15,-17-18 1,-36 18 0</inkml:trace>
  <inkml:trace contextRef="#ctx0" brushRef="#br1" timeOffset="151603.213">19967 15540 0,'18'0'47,"17"18"-47,-17-1 15,17 18-15,-17-17 16,-1 0-16,-17-1 0,0 19 15,-17-19-15,-1 36 16,0-35-16,-17 17 16,18-17-16,17-1 15,0 1-15,17-18 16,1 0-16,17 18 16,18-18-16,-35-18 15,17 18 1,-17 0-16</inkml:trace>
  <inkml:trace contextRef="#ctx0" brushRef="#br1" timeOffset="152057.801">20232 15487 0,'0'-18'15,"17"18"-15,1 0 16,0 0-16,-1 0 16,1 0-16,0 18 15,-1-18-15,1 0 16,-18 18-16,18-18 0,-1 0 15,1 0 1,-18 35-16,0-17 16,0 34-1,0-34-15,0 17 0,0 1 16,17 17 0,1-18-16,-18 0 0,18 0 15,-1-17-15,1 17 16,0-17-16,-36-18 15,-17-18 1,17 18-16,-52-17 16,34 17-1,1 0-15,0 0 0,17 0 16,-17 17-16</inkml:trace>
  <inkml:trace contextRef="#ctx0" brushRef="#br1" timeOffset="153721.046">21008 15769 0,'0'0'16,"18"0"-16,17 0 15,0 0-15,36 18 16,-18-18-16,-18 0 16,0-18-16,18 18 15,-35 0-15</inkml:trace>
  <inkml:trace contextRef="#ctx0" brushRef="#br1" timeOffset="153983.243">21131 15787 0,'18'35'15,"-18"-17"-15,0 52 16,0-34-16,0 16 15,-18 90-15,18-89 16,0 17-16,0-17 16,18 0-16,0 0 15,-1 0-15,19-18 0,-19-17 0,19-1 16,-1 1-16,35 0 16,-34-18-16,-1 0 0,0 0 15,-17 0-15,17 0 16,-17 0-16</inkml:trace>
  <inkml:trace contextRef="#ctx0" brushRef="#br1" timeOffset="155729.454">22137 16210 0,'0'-17'15,"0"-1"1,0 0 0,0 1-16,-18 17 15,1-18-15,-1 18 16,0 0-16,-17 18 16,0-1-16,17 1 15,0 0-15,1-1 0,-1 18 16,1-17-16,17 17 0,0 1 15,0-1-15,17 0 0,18 0 16,-17 1-16,53-1 16,-36-35-16,35 0 15,-34 0-15,-1-18 16,-35 1-16,18-1 16,-18 0-16,-18-17 15,18 18-15,-18-1 0,18-17 0,-17-1 16,-1 19-1,18-1-15,18 18 16,-1 53 0,1-35-16,0 17 15,17 0-15,0 18 16,-17-35-16,-1-1 0,1 1 16,0 0-16,-1 17 15</inkml:trace>
  <inkml:trace contextRef="#ctx0" brushRef="#br1" timeOffset="158582.03">22437 15787 0,'17'-18'31,"19"18"-15,-1 0-1,-17 0-15,17 0 0,0-17 16,0 17-16,-17 0 16</inkml:trace>
  <inkml:trace contextRef="#ctx0" brushRef="#br1" timeOffset="158779.057">22507 15787 0,'0'0'0,"0"17"0,18 1 16,-18 17-16,0-17 0,0 17 15,0 1-15,0-19 16,0 18-16,18-17 0,-18 0 15,17-1-15,1 1 16,-1-18-16,19 0 16,-19 0-16,1-18 15</inkml:trace>
  <inkml:trace contextRef="#ctx0" brushRef="#br1" timeOffset="159037.743">22737 15840 0,'17'0'15,"18"17"-15,-17 1 16,17 17-16,-35-17 16,0 17-16,0-17 15,0-1-15,-17 1 16,17 0-1,-18-1-15,18 1 16,18-18-16,17 18 16,-17-18-16,17 0 15,-17-18-15</inkml:trace>
  <inkml:trace contextRef="#ctx0" brushRef="#br1" timeOffset="159422.061">22966 15787 0,'17'0'16,"1"0"-1,0-18-15,17 18 16,0 0-1,-17 0-15,0 0 0,-1 0 16,1 35 0,-18-17-16,18 53 15,-18-36-15,0-17 16,0 17-16,0 0 0,17 18 16,-17-35-16,0-1 15,0 1-15,-17-36 31,-1 18-15,0-17-16,1-1 16,-1 0-1</inkml:trace>
  <inkml:trace contextRef="#ctx0" brushRef="#br1" timeOffset="159750.271">23477 15787 0,'18'0'16,"-18"-18"-16,18 18 15,-18 18 1,-18-1 0,-17 19-16,35-19 15,-18 1-15,0 17 0,18-17 16,0 0-16,0 17 16,18-18-16,0 1 0,-1 0 15,1-1-15,0 1 16,-1-18-16,1 18 0,0-18 15,-1 0-15,1 0 16</inkml:trace>
  <inkml:trace contextRef="#ctx0" brushRef="#br1" timeOffset="160083.658">23671 15840 0,'18'0'16,"0"17"-16,-1-17 0,19 18 16,-19 0-1,1-18-15,0 17 0,-18 1 16,0 0-16,-18-1 15,18 1-15,-18-1 16,-17 1-16,35 0 16,0-1-16,0 1 15,18-18 1,17 0-16,0 0 16,-17 0-16,17 0 15,-17 0-15</inkml:trace>
  <inkml:trace contextRef="#ctx0" brushRef="#br1" timeOffset="160489.315">23936 15734 0,'18'18'15,"17"-1"1,-17 1 0,-1-1-16,18 1 0,36 17 15,-36-17-15,1 0 16,34-1-1,-52 1-15,17-18 0,-17 18 16,-18-1 0,0 1-16,-36-1 15,19-17-15,-1 18 0,0 0 16,-17-18-16,18 17 0,-19 1 16,19 0-16,-1-18 15,18 17 1,0 1-16</inkml:trace>
  <inkml:trace contextRef="#ctx0" brushRef="#br1" timeOffset="161166.535">18009 9790 0,'18'0'32,"53"0"-17,-36 0-15,35 17 0,-17-17 0,124 18 16,-72 0-16,107-1 15,-106-17 1,0 0-16,88 0 16,-53 0-16,-106 0 15,1 0-15</inkml:trace>
  <inkml:trace contextRef="#ctx0" brushRef="#br1" timeOffset="162063.346">24589 16510 0,'17'0'0,"1"18"15,0-18-15,-1 17 0,-17 1 16,0 17-16,-17-17 16,-19 35-1,19-18-15,-54 18 16,53-35-16,1-1 0,-1-17 16</inkml:trace>
  <inkml:trace contextRef="#ctx0" brushRef="#br1" timeOffset="162962.49">25277 16351 0,'0'-17'0,"0"-1"16,0 0-16,0 1 16,-18 17-16,0-18 0,1 18 15,-1-18-15,-17 18 16,-1 18-16,-16 35 15,34-35-15,0 17 0,18 53 16,0-70 0,0 17-16,53 0 15,-18-17-15,1-18 0,-1 0 16,0 0-16,18 0 0,0-35 16,-35 17-16,17-35 15,-35 35 1,-18-17-16,18 18 15,-17 17-15,17 17 16,0 18 0,17 1-16,1-19 15,17 19 1,1-19-16,16 1 16,-34-18-16,17 0 15</inkml:trace>
  <inkml:trace contextRef="#ctx0" brushRef="#br1" timeOffset="163265.797">25523 15734 0,'18'0'0,"0"-18"16,17 1-16,0 17 15,18-18-15,-17 18 16,-19-18-16,1 18 15,-1 0-15,-34 18 16,-1-18-16,1 0 16</inkml:trace>
  <inkml:trace contextRef="#ctx0" brushRef="#br1" timeOffset="163519.972">25576 15716 0,'0'0'0,"0"18"0,-17 0 16,17 17-16,0 18 15,0-36 1,0 19-16,17-1 0,-17 0 16,18 0-16,35 1 15,-35-19-15,17 1 16,0-18-16,-17 0 0,35 0 15,-36 0-15,1 0 16,0 0-16</inkml:trace>
  <inkml:trace contextRef="#ctx0" brushRef="#br1" timeOffset="164336.734">26053 15769 0,'0'-17'31,"0"34"-15,17 18-16,-17-17 16,18 17-16,-18 1 0,18 17 15,-1-36-15,1 36 16,-18-35-16,0-1 16,-18-17-1,18-17-15</inkml:trace>
  <inkml:trace contextRef="#ctx0" brushRef="#br1" timeOffset="164749.834">26141 15716 0,'17'-17'15,"19"17"1,-1 0-16,18-18 16,-18 18-16,-17 0 15,0 0-15,17 0 0,-18 18 16,1-18 0,0 17-16,-18 1 15,0 17-15,0-17 16,0-1-16,0 19 15,0-1-15,17 0 16,-17-17-16,18 35 16,-18-18-16,0-17 0,18 17 15,-18-17-15,-18-18 16,0 0 0,1 0-16,-1 0 15,-17 0-15,17 0 0,-35-18 16,36 18-16,-19 0 15,19 0 1</inkml:trace>
  <inkml:trace contextRef="#ctx0" brushRef="#br1" timeOffset="165322.199">26952 15699 0,'0'0'0,"18"0"15,0 0-15,-18-18 16,0 36 0,-18-18-1,-17 17-15,17 1 16,-35 17-16,18 18 15,17-18-15,18-17 16,0 17-16,18 1 16,-1-1-16,19 0 15,-1-35-15,-17 18 16,17-1-16,-17-17 0,-1 0 16,1 0-16</inkml:trace>
  <inkml:trace contextRef="#ctx0" brushRef="#br1" timeOffset="165712.236">27146 15716 0,'36'0'15,"-1"0"-15,18 0 16,-18 0-16,0 18 16,-17-18-16,0 0 0,-1 18 15,-34-1-15,-19 18 16,19 1 0,-19-1-16,19-17 15,17 17-15,0-17 16,17-18-16,-17 17 0,18-17 15,17 18 1,-17-18-16,0 17 16,-36 1-16,-17 0 15,17-18-15,0 0 16,-17 0-16,0 17 16,17-17-16,1 0 15</inkml:trace>
  <inkml:trace contextRef="#ctx0" brushRef="#br1" timeOffset="166094.753">27481 15734 0,'0'0'16,"18"0"-16,0 0 16,-1 0-1,1 0-15,35 18 16,-35-1-16,17 1 0,18-1 16,-36 1-1,19 0-15,-1-1 16,-17 1-16,-18 0 15,-18-18 1,0 17-16,-17 19 16,17-19-16,1 1 15,-1-1-15,0 1 16,18 0-16,-17 17 16,17-17-16,-18-18 15,18 17-15,0 1 16,-17-18-16</inkml:trace>
  <inkml:trace contextRef="#ctx0" brushRef="#br1" timeOffset="166757.172">24253 12506 0,'-17'0'0,"34"0"15,36 0 1,0 0-16,0-18 16,88 1-1,-52 17-15,-19 0 0,18 0 16,0 0-16,54 17 15,-89-17-15,17 18 16,-52 0-16</inkml:trace>
  <inkml:trace contextRef="#ctx0" brushRef="#br1" timeOffset="167770.388">27993 15716 0,'-18'0'0,"36"0"31,17 0-16,-17-17-15,52 17 16,-34 0-16,34 0 16,-34 0-16,-19 0 15,18 0-15,-17 0 0,0 0 16,-18 17 0,0 36-1,0 0 1,0 0-16,0 0 0,0 0 15,17 17-15,1 54 16,0-54-16,-18 1 0,17 0 16,1 34-16,-18-52 15,0 0-15,0-18 16,-18 1-16,1-1 0,-36 18 16,35-35-16,-17-18 15,0 17-15,17-17 0,-17 0 16,-1 0-16,19 0 0,-36-17 15,35 17-15,0-18 16,18 0 0</inkml:trace>
  <inkml:trace contextRef="#ctx0" brushRef="#br1" timeOffset="168014.372">28910 16228 0,'0'0'0,"18"-18"15,17 18-15,71 0 16,-53 0-16,53-17 15,-53 17-15,-18 0 0,-18 0 16</inkml:trace>
  <inkml:trace contextRef="#ctx0" brushRef="#br1" timeOffset="168170.606">29051 16051 0,'0'0'15,"18"71"-15,0-36 0,-1 1 16,18 52-16,-17-53 16,0 0-16,-1 1 0,-17-1 15,18 18 1</inkml:trace>
  <inkml:trace contextRef="#ctx0" brushRef="#br1" timeOffset="168854.279">29580 15681 0,'18'53'15,"0"0"-15,-1 70 16,1-52-16,0-1 16,-18 1-16,17 0 0,1 17 15,0-35-15,-1 0 16,-17-36-16,18 1 16,-1-18-16,1-18 15,-18 1-15,18-19 16,17 19-16,-17 17 15,-1 0-15,19 0 0,-1 17 16,0 1-16,-35 17 16,18-17-16,-18 17 0,0 0 15,0-17-15,-18 35 16,-35-35 0,36-1-16,-1-17 0,-17 0 15,17 0-15,0 0 16,18-17-16,0-1 0</inkml:trace>
  <inkml:trace contextRef="#ctx0" brushRef="#br1" timeOffset="169178.396">30268 16457 0,'0'0'16,"-35"0"-16,0 18 0,17-1 15,1 1-15,-1 17 16,18-17-16,0 0 16,18-1-16,17 1 15,0-18-15,18 0 16,-18-18-16,-17 18 16,0-17-16,-18-1 0,0-17 15,0 52 32,17 19-31,1-19-16,-1-17 0,1 0 15,0 0-15,17 0 16</inkml:trace>
  <inkml:trace contextRef="#ctx0" brushRef="#br1" timeOffset="169521.118">30092 15452 0,'18'0'0,"17"-18"15,-17 18-15,34-18 16,-16 18-16,-1 0 15,-17 0 1,-1-17-16</inkml:trace>
  <inkml:trace contextRef="#ctx0" brushRef="#br1" timeOffset="169732.681">30198 15452 0,'0'53'16,"0"-106"-16,0 123 0,0 1 15,0-36-15,0 0 16,17-17-16,1 17 0,0-17 0,-1 0 16,19-1-16,-19 1 15,1-18-15,0 0 16,-1 0-16,1 0 0</inkml:trace>
  <inkml:trace contextRef="#ctx0" brushRef="#br1" timeOffset="170017.236">30498 15540 0,'17'0'16,"1"0"-16,0 18 0,17 17 16,-18 0-16,1 0 15,0 1-15,-18-19 16,-18 19-16,0-36 16,18 17-16,-17-17 0,-1 0 15,18 18-15,18-18 31,17 0-15,-17 0 0</inkml:trace>
  <inkml:trace contextRef="#ctx0" brushRef="#br1" timeOffset="170467.706">30762 15434 0,'18'0'15,"0"0"-15,-1 0 16,36-18-1,-35 18-15,17 0 0,-17 0 16,-1 0-16,1 18 0,-18 0 16,0 17-1,0-17-15,-18 35 16,18-36 0,0 18-16,18 1 0,-18-19 15,18 36-15,-1-17 16,-17-19-16,18 1 0,-1-1 15,1 1 1,-18 0-16,-18-1 16,1-17-1,-1 18-15,1-18 0,-1 0 16,0 0 0,18 18-16</inkml:trace>
  <inkml:trace contextRef="#ctx0" brushRef="#br1" timeOffset="171394.628">31327 15311 0,'0'-18'0,"17"18"46,1 0-46,17 53 16,18 35 0,-18-35-16,1 18 0,-1-1 15,0 1-15,1 17 0,16 71 16,-16-71-16,-1-18 16,0 71-16,-17-70 15,0 0-15,-18-19 0,0 19 16,-18-18-16,-35 53 15,18-71-15,-18 18 16,0-18-16,0 1 0,-18 16 16,19-34-16</inkml:trace>
  <inkml:trace contextRef="#ctx0" brushRef="#br1" timeOffset="181801.937">9278 9719 0,'0'-18'15,"0"-17"-15,0 17 16,0 36 0,0 35-16,18 0 15,-18 0-15,35 53 16,0-53-16,-17-18 16,17 35-16,0-52 15,1 0-15,-1-18 16,-17 0-16,-18-36 0,17 19 15,-17-54-15,0 36 16,0 0-16,0-1 0,-17 19 16,17-1-1,0 36-15,17 17 16,1 0-16,0-17 16,34 17-16,-34-17 15,17-18-15,-17 0 0,17 0 16,-17 0-1,-18-18-15,-18-17 16,1 17-16,-19-35 16,19 36-16,17-1 15,-18 18-15,18-17 0</inkml:trace>
  <inkml:trace contextRef="#ctx0" brushRef="#br1" timeOffset="182112.155">9931 9984 0,'-18'17'16,"36"-34"-16,-54 52 0,19 0 16,17-17-16,17-1 15,-17 1-15,18-18 16,-18 18-16,18-18 0,-1 0 15,-17-18-15,18 18 16,-18-18-16,-18 1 16,18-1-16,-17 1 15,34 34 17,1-17-17,-18 18-15,18-18 0,-1 17 16,19-17-16,-19 0 0,-17-17 0,18 17 15</inkml:trace>
  <inkml:trace contextRef="#ctx0" brushRef="#br1" timeOffset="182534.05">10019 9543 0,'0'0'0,"0"-18"0,18 18 16,-1 0 15,1-18-15</inkml:trace>
  <inkml:trace contextRef="#ctx0" brushRef="#br1" timeOffset="182738.593">10019 9543 0,'-18'53'15,"36"-106"-15,-18 123 0,0-35 16,18-17-16,-18 17 0,17-17 16,18 35-1,-17-35-15,17-1 16,-17-17-16,0 0 0,-18-17 15,17 17-15</inkml:trace>
  <inkml:trace contextRef="#ctx0" brushRef="#br1" timeOffset="182983.746">10178 9525 0,'0'0'0,"17"0"15,1 18-15,0-18 0,-1 17 16,1 1-16,-18 0 16,0-1-1,0 1-15,0-1 0,-18 1 0,1 17 16,34-35 15,1 0-15,-1 0-16,1-17 0,0-1 15</inkml:trace>
  <inkml:trace contextRef="#ctx0" brushRef="#br1" timeOffset="183280.064">10354 9454 0,'0'0'0,"18"-17"15,-1 17 1,1 0-16,0 17 16,17 1-16,-17 0 15,-18-1-15,17 1 16,-17 0-16,18-1 0,-18 1 0,17 0 16,-17-1-1,-17-17 1,-1 0-1,1 0-15,-1-17 16,0 17-16,1 0 16,-1 0-16,18 17 0</inkml:trace>
  <inkml:trace contextRef="#ctx0" brushRef="#br1" timeOffset="184836.412">10354 10019 0,'0'53'16,"18"-18"-16,-18 18 0,17-18 16,1 53-16,0-35 15,-1 0 1,-17-17-16,0-19 0,0 1 16,0-36-1,0-17 1,18 17-16,-18 1 0,35-19 15,-17 36-15,17 0 16,-17 18 0,-18 0-16,17-1 15,-17 19-15,-17-19 16,17 1-16,-18-18 0,0 18 16,1-18-16,-1 17 0,1-17 15</inkml:trace>
  <inkml:trace contextRef="#ctx0" brushRef="#br1" timeOffset="185147.839">10654 10389 0,'0'0'0,"-18"36"16,18-19-16,18 1 15,0 0 1,-1-18-16,1 0 16,17 0-1,-35-18-15,18 18 0,-18-18 16,0 1 0,-18 17-1,18 17 1,18 1-16,-1 0 15,1-18 1,0 0-16,-1 0 16,-17-18-16</inkml:trace>
  <inkml:trace contextRef="#ctx0" brushRef="#br1" timeOffset="185348.372">10654 9878 0,'18'-18'16,"-1"18"0,1 0-1,-1 0 1</inkml:trace>
  <inkml:trace contextRef="#ctx0" brushRef="#br1" timeOffset="185481.225">10672 10037 0,'17'35'16,"-34"-70"-16,52 87 0,0-34 15,-17 0-15,-1-18 16,1 0-16</inkml:trace>
  <inkml:trace contextRef="#ctx0" brushRef="#br1" timeOffset="185714.847">10830 9931 0,'0'0'16,"18"17"-16,-18 1 0,18 0 16,-18-1-16,0 1 15,17 0-15,-17-1 16,0 1 0,18-18-1,-18-18-15</inkml:trace>
  <inkml:trace contextRef="#ctx0" brushRef="#br1" timeOffset="186037.354">10918 9843 0,'0'0'16,"0"-18"-1,18 18-15,0 0 16,-1 0-16,1 0 15,0 18-15,-1 17 16,1-18-16,0 19 16,-18-19-1,17 1-15,-17 0 0,18 17 16,-18-17-16,18 17 16,-18-18-16,0 1 15,-18-18 1,0 18-1,1-36-15,-19 18 16,19 0-16,-1 0 16,0 0-1,1 0-15</inkml:trace>
  <inkml:trace contextRef="#ctx0" brushRef="#br1" timeOffset="187628.28">15734 9684 0,'0'17'0,"18"1"16,-18 17-16,35 54 15,-35-54-15,35 35 16,-17-34-16,-1-1 16,19 0-16,-19-17 15,1-1-15,17-17 16,-35-17-16,18-1 16,-18 1-16,0-1 15,17 0 1,-17 1-16,18 17 15,-18 17-15,35 1 16,1 0-16,-1-18 16,0 0-1,-17 0-15,0 0 0,-1-18 16,1 0-16,-18-17 16,0 0-16,-35-18 15,17 18-15,0-1 0,1 19 16,-19-19-16,19 19 15,17 34-15</inkml:trace>
  <inkml:trace contextRef="#ctx0" brushRef="#br1" timeOffset="187977.709">16404 9966 0,'0'0'0,"-17"0"32,17 35-32,0-17 15,0 17-15,0-17 16,0 17-16,17 0 16,-17-17-16,18-18 15,-1 0-15,-17-18 16,18 1-1,-18-19 1,0 19-16,0-1 16,18 36 15,-1-1-31,19 1 16,-19 0-1,1-18 1</inkml:trace>
  <inkml:trace contextRef="#ctx0" brushRef="#br1" timeOffset="188227.945">16281 9543 0,'0'0'0,"17"0"16,19 0 0,-19 0-1,19 0 1</inkml:trace>
  <inkml:trace contextRef="#ctx0" brushRef="#br1" timeOffset="188385.365">16281 9648 0,'35'53'0,"-35"-35"15,18 17-15,-1-17 16,1 0-16,0-1 0,-1-17 15,1 0 1,-1 0-16</inkml:trace>
  <inkml:trace contextRef="#ctx0" brushRef="#br1" timeOffset="188606.738">16439 9613 0,'18'0'16,"0"0"-16,-1 18 0,1-1 16,0 1-1,-18 0-15,0-1 0,0 1 16,0 0-16,0-1 16,17-17 15,1-17-16</inkml:trace>
  <inkml:trace contextRef="#ctx0" brushRef="#br1" timeOffset="188924.096">16598 9490 0,'0'0'15,"18"0"-15,-1 0 16,19 0 0,-1 17-1,-17-17-15,-18 18 0,17-18 16,1 18-16,-18-1 16,18 19-16,-18-19 15,0 1 1,-18-18-1,0 0 1,1 0 0,-1 0-1,0 0 1</inkml:trace>
  <inkml:trace contextRef="#ctx0" brushRef="#br1" timeOffset="189495.128">16845 9895 0,'0'0'16,"0"53"-16,0-17 15,18 17-15,-18-18 16,17 18-16,-17 0 0,36 17 16,-36-35-16,17-17 0,-17 0 15,0-36 16,0 0-15,18 1-16,-18-1 0,18 18 16,-1 0-16,19 18 15,-19-1-15,1 19 0,-18-19 16,0 19-16,0-1 16,-18-17-16,1-1 15,-1 1-15,-17 0 16,-1-18-16,1-18 15,35 0-15</inkml:trace>
  <inkml:trace contextRef="#ctx0" brushRef="#br1" timeOffset="189769.356">17022 9895 0,'17'-17'16,"-17"-1"-16,35 1 15,-17 17 1,0 0-16,-1-18 0,1 18 16</inkml:trace>
  <inkml:trace contextRef="#ctx0" brushRef="#br1" timeOffset="189896.701">17004 9984 0,'18'35'16,"-36"-70"-16,53 88 0,-17-36 0,17 1 15,-17-18-15,-1 17 16,1-17-16,0 0 16</inkml:trace>
  <inkml:trace contextRef="#ctx0" brushRef="#br1" timeOffset="190047.018">17180 9984 0,'0'0'16,"0"17"-16,0 19 16,0-19-16,0 1 15,18-1-15,0-17 16</inkml:trace>
  <inkml:trace contextRef="#ctx0" brushRef="#br1" timeOffset="190380.774">17233 9825 0,'18'0'0,"-1"18"16,1-18-1,0 0-15,-1 0 16,1 17-1,-18 1 1,0-1-16,18 19 16,-18-19-16,17 36 15,1-17-15,0-19 16,-18 1-16,0-1 0,-18-17 47,-17 0-47,17 0 15,0 0-15,-17 0 16,17 18-16</inkml:trace>
  <inkml:trace contextRef="#ctx0" brushRef="#br1" timeOffset="194425.401">17092 9966 0,'0'-18'47,"18"18"-31,-1 0 15,1 0-31,0 0 15,-1 0-15,1 18 16,0 0 0,-1-1-16,-17 1 15,0 0 1,0-1 0,0 1-1,-17-1-15,17 1 16,0 0-1,0-1-15,0 1 16,17-18-16,1 0 16,17 0-1,-17 0-15</inkml:trace>
  <inkml:trace contextRef="#ctx0" brushRef="#br2" timeOffset="202082.857">9366 12912 0,'-17'0'0,"17"-18"47,0 36-16,0 17-15,0 18-16,0-18 16,35 71-16,-17-71 15,34 36-15,-16-36 16,-19-17-16,1-1 0,17 1 16,1-18-16,-19 0 15,-17-18-15,18 1 16,-18-1-16,-18-52 15,18 52-15,0-17 16,-17 17-16,17 0 0,0 1 16,0 34-16,17 1 15,-17 0 1,18-1-16,35 36 16,-18-35-16,-17-1 0,17 1 15,0-18-15,-17 0 16,0 0-16,-1-18 0,-17 1 15,0-1-15,-17-52 16,-1 34-16,-17-17 16,17 18-16,-17 0 15,17 0-15,0-1 0,1 19 16,-1-19-16,36 54 16,-18 0-1</inkml:trace>
  <inkml:trace contextRef="#ctx0" brushRef="#br2" timeOffset="202488.016">10019 13106 0,'0'0'0,"-18"0"0,1 17 16,17 36 0,0-17-16,0-1 15,0-18-15,0 19 0,35 17 16,-17-36-16,17-17 16,-18 0-1,1 0-15,-18-17 0,18-1 16,-18 0-16,0-35 15,-18 18-15,0 0 16,1 17-16,-1 1 16,18 34-1,18 19 1,17-19-16,0 18 16,1-17-16,-19 0 0,1-1 15,17-17-15,-17 18 16,-1-18-16,-17-18 15</inkml:trace>
  <inkml:trace contextRef="#ctx0" brushRef="#br2" timeOffset="202898.608">9966 12700 0,'-18'0'15,"18"-18"1,18 1 0,-18-1-16,35 0 15,-17 1-15,0-1 16,-1 18-16,1-17 0,-1 17 0,1 0 15,-18-18-15</inkml:trace>
  <inkml:trace contextRef="#ctx0" brushRef="#br2" timeOffset="203082.597">10037 12718 0,'17'53'0,"-34"-106"0,52 123 16,-18-52-16,-17 17 0,18-17 15,17-1-15,-17 1 16,17-18 0,-17 0-16,17-18 15,-35 1-15</inkml:trace>
  <inkml:trace contextRef="#ctx0" brushRef="#br2" timeOffset="203260.068">10283 12700 0,'0'0'0,"18"53"15,-18-35-15,0-1 0,18 1 16,-1-1-1,1-17-15,0 0 16</inkml:trace>
  <inkml:trace contextRef="#ctx0" brushRef="#br2" timeOffset="203601.024">10301 12488 0,'18'0'16,"-18"18"-16,17-18 16,19 0-1,-1 0-15,-17 0 0,-1 0 16,1 0-16,0 0 16,-18 18-16,17 17 15,1-17-15,17 34 16,-17-16-1,-1-1-15,1-17 0,17 17 16,-17-17-16,-18-1 16,0 1-1,-18-18-15,-17 0 16,17-18-16,1 18 16,-1 0-16,0 0 15,1 0-15,-1 0 16,18 18-16</inkml:trace>
  <inkml:trace contextRef="#ctx0" brushRef="#br2" timeOffset="204327.973">9807 13653 0,'-17'0'0,"34"0"0,-17 17 15,18 36 1,0 0-16,34 35 15,-16-53-15,-19 1 0,36 17 16,-35-36 0,0 1-16,-18-36 31,-18-17-31,18 0 0,0-1 16,0 19-16,0-36 15,18 53-15,-1-18 16,18 18-16,-17 18 0,17 17 15,-17-17-15,0 35 16,-18-36-16,0 1 16,0 0-16,-18-1 0,0-17 15,-17 18 1,17-18-16,-17 0 16,35-18-16,0 1 0</inkml:trace>
  <inkml:trace contextRef="#ctx0" brushRef="#br2" timeOffset="204729.248">10407 13882 0,'-18'-18'0,"1"18"15,-1 18 1,0 17 0,18-17-16,0-1 0,0 1 15,18 0-15,0 17 16,-1-35-16,19 0 16,-19 0-16,19-35 15,-36 17-15,17 0 0,-17 1 16,-17-19-1,-1 19-15,36 17 47,-1 17-47,1 1 16,-1-18-16,1 0 16,0 18-16,-1-18 0,1 0 15,-36-18 1</inkml:trace>
  <inkml:trace contextRef="#ctx0" brushRef="#br2" timeOffset="204967.979">10425 13388 0,'17'0'16,"19"-18"-1,-1 18-15,-18-17 0,1 17 16,17-18 0,-35 0-16,18 18 0,-36 0 15,1 18 1</inkml:trace>
  <inkml:trace contextRef="#ctx0" brushRef="#br2" timeOffset="205135.805">10548 13494 0,'18'53'0,"-36"-106"0,36 123 15,-1-70-15,1 18 0,0-18 16,17 18-1,-17-1-15,-1-17 0,1 0 16,-18-17 0</inkml:trace>
  <inkml:trace contextRef="#ctx0" brushRef="#br2" timeOffset="205312.274">10742 13458 0,'0'18'16,"0"-36"-16,18 54 0,-1-1 15,1-17-15,0-1 16,-1-17 0</inkml:trace>
  <inkml:trace contextRef="#ctx0" brushRef="#br2" timeOffset="205680.051">10813 13247 0,'0'0'15,"0"-18"-15,17 18 16,1 0-16,0 0 15,17 0-15,-18 0 16,1 0 0,0 0-16,-1 0 15,1 0-15,0 18 16,-1-1-16,1 19 16,-18-19-16,18 1 0,17 35 15,-17-18-15,17 0 16,-18-17-16,1 0 15,-18-1 1,-18-17-16,1 0 16,-1 0-16,1 18 0,-1-18 15,0 0-15,-17 18 16</inkml:trace>
  <inkml:trace contextRef="#ctx0" brushRef="#br0" timeOffset="-203885.999">758 14887 0,'0'0'0,"0"18"0,0 0 0,0 70 15,18-53-15,17 71 16,-17-53-1,0 0-15,-1 0 16,19-1-16,-1-16 0,35 34 16,-17-52-16,53 17 15,-35-35-15,-1 0 0,71 0 16,-52 0 0,-1 0-16,106 0 15,-88 18-15,-18 0 0,0 17 16,0-18-16,36 36 15</inkml:trace>
  <inkml:trace contextRef="#ctx0" brushRef="#br0" timeOffset="-203617.284">2434 15769 0,'-88'53'15,"176"-123"-15,-88 87 0,-123 36 0,105-53 16,-35 0 0,53-18-16,71 1 15,-36-1 1,18 1-16,0-1 15,0 0-15,17 1 0,54 17 16,-54 0-16,71-18 16,-70 18-16,88-18 15,-89 1-15,18-1 16,1-17-16,-19 0 0,71-36 16,-88 18-16,53-53 15,-71 71-15,1-36 16,-36 36-1,-18 17-15,0-17 0,-70 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31:26.6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11271 4516 0,'0'0'16,"-17"-18"-16,17 0 15,35-17 1,0 0-16,0-1 0,36-16 16,0 16-16,17 1 0,0 17 15,124-35-15,35 1 16,-124 34-16,-17-17 15,17 17-15,71-35 16,-123 35-16,-18 1 16,-18 17-16,-53 0 15,1 0-15,-36 0 16,0 17-16,-35 19 0,0-1 16,-89 18-16,107-18 15,-89 36 1,88-54-16,-17 19 15,71-19-15,-1-17 0,53-17 16,124-89 0,-71 53-16,0 0 15,1 0-15,-1 0 0,18 0 16,70-53 0,-88 53-16,53-17 15,-105 35-15,-19 35 0,1-18 16,-36 18-16,-88 35 15,18-17-15,-18 17 16,0 18-16,-35 0 0,-106 53 16,124-36-16,17 1 15,18-18-15,-18 53 16,88-71-16,36-17 0,17-18 16,36 0-16,105-71 15,-70 36-15,0-36 16,17 18-16,-17 0 0,-18 0 15,1-17-15,52-18 16,-124 70-16,-52 18 16,-35 53-1,34-18-15,1 1 16,0-1-16,-1 0 16</inkml:trace>
  <inkml:trace contextRef="#ctx0" brushRef="#br0" timeOffset="1140.087">13899 4357 0,'18'-18'16,"-18"1"-1,0-1 1,-18 0-16,-34 18 16,34-17-16,-17 17 0,-18 0 15,-18 0-15,1 0 0,-19 0 16,1 0-16,-141 17 16,123 1-16,-123 0 15,123-18-15,18 17 16,-18-17-16,35 0 15,1 18-15,17-18 0,18 0 0,-1 17 16,1 1-16,35 0 16,0-1-16,0 1 0,0 0 15,18 35 1,-18-36-16,0 18 0,0-17 16,0 17-16,0 1 15,0-1-15,0-17 0,0-1 16,0 1-16,0 17 15,0-17-15,0-1 16,17-17 0,19 18-1,-1-18-15,0 0 16,0 0-16,1 18 0,17-1 16,52 1-1,-34 0-15,88 17 16,-53-35-16,-18 0 0,141 18 15,-123-18-15,0-18 16,0 18-16,-18 0 0,-18-18 16,36 1-1,-53-1-15,-35 0 0,17 1 16,-17 17-16,-1-18 16,-17 0-16,0 1 0,18-1 15,-18 1-15,-18-19 16,18 19-1,-17-1-15,17-17 0,-36-18 16,19 35-16,-36-52 16,35 52-16,1-17 15,-19-1-15,19 36 16,-1-17-16,0 17 16,1 0-16</inkml:trace>
  <inkml:trace contextRef="#ctx0" brushRef="#br0" timeOffset="1506.093">13476 4163 0,'0'0'15,"0"-18"-15,0 1 0,0-1 16,18-17-16,-1-54 15,-17 36-15,36-35 16,-36 53-16,17 0 0,-17-1 16,18-16-1,-18 16-15,0 19 0,0-1 16,-35 0 0</inkml:trace>
  <inkml:trace contextRef="#ctx0" brushRef="#br0" timeOffset="1759.808">13370 3598 0,'18'-17'16,"17"-1"0,0 0-1,-17 18-15,17-17 0,36 17 16,-18 0-1,-18 17-15,-17 1 0,17 17 16,0 18 0,-35-35-16,0 17 15,0-17-15,0-1 16,0 1-16,-17 0 0</inkml:trace>
  <inkml:trace contextRef="#ctx0" brushRef="#br0" timeOffset="2384.469">14270 3175 0,'-18'-18'15,"-17"18"-15,17 0 0,-70-17 16,35 17-1,-17 0-15,-1 0 0,-17 0 16,-88 17-16,87-17 16,-52 18-16,71-18 15,17 0-15,-35 0 16,52 0 0,54 18-1,17 17 1,-17-17-16,17 17 15,0-18-15,-35 1 0,18 0 16,0 17 0,-36-17-16,18-1 0,0 1 15,-18 0-15,18 17 16,-17-17-16,17-1 16,17 1-1,1 17-15,17-17 16,-17-1-16,0 1 0,52 0 15,-35-18-15,36 17 16,-18-17-16,-18 0 16,18 0-16,0 0 0,18 0 15,52 18-15,-52-18 16,70 18 0,-71-1-16</inkml:trace>
  <inkml:trace contextRef="#ctx0" brushRef="#br0" timeOffset="2571.91">14728 3616 0,'0'0'0,"18"-18"0,17-35 16,-35 36-16,-17-1 0,-36-35 16,35 36-1,-17-19-15,0 19 0,-18-36 16,35 35-16,0-17 16,-34-18-1,34 35-15,0 1 0,-17-36 16,17 35-16,-17 18 15,17 0-15,1 0 0,-18 35 16</inkml:trace>
  <inkml:trace contextRef="#ctx0" brushRef="#br0" timeOffset="2868.854">13970 3016 0,'18'-17'16,"-1"-1"-16,1 0 0,35-35 15,-18 1-15,0 16 16,1 1-16,-19 0 0,19-1 15,-1 1-15,-17 0 0,17-18 16,-18 53 0,-17-18-16,-17 36 31</inkml:trace>
  <inkml:trace contextRef="#ctx0" brushRef="#br0" timeOffset="3128.852">14182 2522 0,'0'-17'16,"0"-1"-16,35 0 16,0 1-16,-17 17 15,52-18 1,19 36-16,-54-1 15,18 19-15,-36-19 16,-17 36-16,-17-17 16,-18-1-16,17 0 15,-35-17 1,53-1-16,-18-17 0</inkml:trace>
  <inkml:trace contextRef="#ctx0" brushRef="#br0" timeOffset="3854.33">15540 2364 0,'-18'0'31,"-52"-18"-15,34 18-16,-17 0 0,-88 0 15,71 0-15,-18 0 16,-1-18-16,-105 18 16,106-17-16,0 17 0,0-18 15,-18 0-15,71 1 16,17 17-16,18-18 0,18 18 31,17-17-31,0 17 16,1 0-16,-1 35 15,-18-18-15,-17 1 0,0 0 16,0 17-16,-35 18 16,0-35-16,17 17 0,1-18 15,-19 1-15,19 0 16,34-18 15,36 0-31,-17 0 16,34 17-1,-35 1-15,1 0 0,-1-1 16,0 1-16,0 0 0,54 17 16,-36-18-16,-18 1 15,18 17-15,-18-17 16,18 0-16,70 17 15,-70-35-15,18 0 0,-18 0 16,0 0-16,53-35 16,-53-1-16,-18 19 0,0-19 15,-17 1-15,17-18 16,-17 18-16,-18 0 16,-18 17-16,0 0 0,-17 18 15,17-17-15,1 17 16,-1 0-16,18-18 31,0 1-15,0-1-1</inkml:trace>
  <inkml:trace contextRef="#ctx0" brushRef="#br0" timeOffset="4402.358">15064 2187 0,'17'0'0,"19"-35"16,-1 0-16,18-18 15,-18 17-15,0 1 16,1-18-16,-1 18 16,0 0-16,0-1 0,-17 1 15,17-18-15,-17 36 16,-18-19-16,0 19 16,-35 17-1</inkml:trace>
  <inkml:trace contextRef="#ctx0" brushRef="#br0" timeOffset="4629.462">15275 1552 0,'0'0'16,"53"18"-16,-18-18 0,1 18 16,34-18-1,-17 0-15,-17 0 0,16 0 16,-34 0-16,0 0 15,-1 0-15,-17 17 16,-53 18-16,36 1 16,-18-19-16,-36 36 15,36-17 1,35-19-16</inkml:trace>
  <inkml:trace contextRef="#ctx0" brushRef="#br0" timeOffset="5420.234">15381 1111 0,'-18'53'15,"36"-106"-15,-36 141 0,18-52 16,0-1-16,0 36 16,0-54-16,0 1 15,0-1-15,0 1 16,0 0-1,18-18-15,17 0 0,1 0 16,52-18 0,-18 18-16,-17 0 0,106 0 15,-71 0-15,-17 18 16,-1-18-16,1 17 16,0 1-16,-19-18 0,1 18 0,18-18 15,-53 0 1,-1 0-16,-34-18 15,-1-17 1,0 17-16,-17-17 16,35 17-16,0 1 0,0-1 15,18-17-15,35-18 16,-18 35-16,0-17 16,0 17-16,1 1 0,-1-19 15,-17 19-15,-1-1 16,1 18-16,-18-18 15,-18 18 1,-52 0 0,17 18-16,-106-18 15,53 18-15,-106-1 16,89-17-16,-89 0 16,124 0-16,0 0 15,17 0-15,36-17 0,0 17 0,17 0 16</inkml:trace>
  <inkml:trace contextRef="#ctx0" brushRef="#br0" timeOffset="6071.965">15928 1023 0,'18'-18'15,"34"1"1,-16-18-16,17-18 16,-18 17-16,0 19 15,-17-19-15,17 1 16,0 0-1,-35 17-15,-17 18 16</inkml:trace>
  <inkml:trace contextRef="#ctx0" brushRef="#br0" timeOffset="6280.503">15998 635 0,'0'0'15,"89"-18"-15,-54-17 0,18 35 0,-18-18 16,18 1-16,35-1 16,-52 18-16,-19 18 0,1-1 15,-18 19-15,0 34 16,-18-34-16,1-1 16,-1 0-16,0 0 0,1-17 15,17 17-15</inkml:trace>
  <inkml:trace contextRef="#ctx0" brushRef="#br0" timeOffset="7132.69">16722 212 0,'0'17'16,"0"19"-1,0-1-15,0 0 16,35 18-16,-35-35 16,35 17-16,-17-35 15,0 18-15,17-18 0,0-18 16,0 0-16,-17-35 15,0 36-15,-18-36 16,0 35-16,0 1 16,0 34-1,17 71 1,-17-35-16,36 53 16,-19-53-16,1 0 15,17 35-15,-35-53 16,18 36-1,-18-53-15,-18-1 16,0-17-16,-17 0 16,18-17-16,-1-1 15,0 0-15,1 1 0,-19-36 16,19 35-16,-1-35 16</inkml:trace>
  <inkml:trace contextRef="#ctx0" brushRef="#br0" timeOffset="7589.035">17374 141 0,'0'-18'16,"0"36"-16,-17-36 31,-36 36-15,35-18-16,-17 18 0,0 17 15,17-17-15,0-18 16,18 17-16,0 1 16,18 0-16,0-1 15,52 1-15,-52 0 16,35-1-1,-36-17-15,1 18 16,0-1-16,-18 1 0,0 0 16</inkml:trace>
  <inkml:trace contextRef="#ctx0" brushRef="#br0" timeOffset="7982.827">17551 159 0,'0'0'16,"-18"17"-16,18 19 0,0-1 15,18 0-15,-18 1 16,17-19 0,-17 1-16,18-1 0,0-17 15,-1 0-15</inkml:trace>
  <inkml:trace contextRef="#ctx0" brushRef="#br0" timeOffset="8261.718">17657 106 0,'35'17'15,"-35"1"-15,53 0 16,-36-1-16,36 36 16,-35-35-16,17 0 15,0 35-15,-17-18 16,-18-18-16,0 36 15,0-35-15,0 0 0,-18-18 16,-17 17 0,-18-17-16,36 0 15,-19 0-15,19-17 0,-54 17 16,54-18 0,-1 18-16,0 0 0</inkml:trace>
  <inkml:trace contextRef="#ctx0" brushRef="#br0" timeOffset="8941.023">19068 3898 0,'-106'-17'0,"212"34"0,-283-52 16,89 35-16,-18 0 16,0 0-16,-17 18 0,17-1 15,0 1-15,0-1 0,18 1 16,-71 35-16,124-35 15,0 17-15,35 0 16,35-35-16,18 18 16,18-18-16,17 0 0,159-53 15,-141 18-15,-1 17 16,-16 0-16,-1 1 0,-35-1 16,0 0-16,-36 18 0,-17 0 15,-17 18-15,-19 0 16,-105 52-1,88-34-15,-17-1 0,17 0 0</inkml:trace>
  <inkml:trace contextRef="#ctx0" brushRef="#br0" timeOffset="10196.91">19509 4516 0,'17'-18'15,"-34"36"-15,34-54 0,-52 19 16,0 17-16,-89-18 16,54 18-16,-1 0 15,-17 0-15,17-18 0,1 18 16,-71-17 0,70 17-16,-17-18 15,35 18-15,0 0 16,35 0-16,18 18 31,18 17-15,0-17-16,-18-1 0,0 1 15,0 0-15,17 17 16,-17-18-16,0 19 16,0-19-16,0 1 15,0 0-15,18-18 0,0 17 16,35 19-1,-18-36-15,0 17 0,36 1 16,-36 0-16,0-18 16,18 0-16,-18 0 0,71 0 15,-53 0 1,0-18-16,18 18 16,-1-18-16,18 18 0,71-17 15,-88-1-15,87 0 16,-105 18-16,18 0 15,-53 0-15,-1 0 16,-17 18-16,-17-18 16,-1-18-1,0 1-15,1-1 16,-19-17-16,36 17 16,-17-35-1,17 18-15,-18 17 0,18 1 0,-18-1 16,1 0-16,-18 1 15,17 17-15,0 0 16,1-18-16</inkml:trace>
  <inkml:trace contextRef="#ctx0" brushRef="#br0" timeOffset="10453.592">19632 4304 0,'18'-35'16,"-1"-1"-16,36-52 16,-17 35-16,52-53 15,-53 71-15,0-18 16,1 18-16,-1-18 15,-35 35-15,0 1 16</inkml:trace>
  <inkml:trace contextRef="#ctx0" brushRef="#br0" timeOffset="10709.295">19808 3775 0,'0'0'0,"18"0"0,0-36 16,-1 19-16,36-18 16,-35 17-16,35 0 15,-18 1-15,0-1 16,-17 18-16,0 0 16,-18 18-16,17-18 0,-17 35 15,-17 0 1,17 0-16,-18-17 15,18 0-15,0-1 16,0 1-16</inkml:trace>
  <inkml:trace contextRef="#ctx0" brushRef="#br0" timeOffset="11349.358">20602 3263 0,'0'0'0,"-53"0"15,18-17-15,-18 17 16,-53-36-16,36 36 16,-71-35-16,70 17 15,-52 1 1,52-1-16,-35 18 16,71 0-16,-36 35 15,54-17-15,17 17 16,0-17-16,0 17 15,17-17-15,-17-1 16,18 1-16,-18 0 16,0-1-1,-18-17-15,18 18 16,0 0-16,53-1 16,-35-17-16,52 18 15,-17 0 1,0-1-16,53 19 15,-35-19-15,-18 1 0,17-18 16,1 17-16,-1-17 0,71 18 16,-70-36-16,-18 1 15,70-1 1,-87 1-16,34-19 16,-70 19-16,0-1 15,-17 0-15,-36-35 16,17 36-16,-34-36 15,35 18-15,17 17 0,-35-35 16,35 35 0,18 1-16,-17-19 15</inkml:trace>
  <inkml:trace contextRef="#ctx0" brushRef="#br0" timeOffset="11676.32">20179 3034 0,'-18'0'15,"36"0"-15,-36-18 16,36-17-1,-18 17-15,53-35 16,-36 18-16,19-35 16,-1 34-16,-17 1 0,17 0 15,-17 17-15,34-70 16,-34 53 0,0-1-1,-18 19-15,0-1 16,-18 0-16,0 18 15</inkml:trace>
  <inkml:trace contextRef="#ctx0" brushRef="#br0" timeOffset="11898.881">20232 2417 0,'0'-18'15,"0"36"-15,17-54 0,1 19 16,17-1-1,-17 0-15,17 18 16,-17 18-16,0-18 0,17 35 16,-35-17-16,35 17 15,-35-17-15,0 35 16,-18-36-16,18 1 16,-52 35-1,34-35-15</inkml:trace>
  <inkml:trace contextRef="#ctx0" brushRef="#br0" timeOffset="12688.175">20743 1887 0,'-35'-17'15,"70"34"-15,-88-52 0,18 17 0,-88 18 16,52 0-16,-70 0 15,53 0-15,-36 18 16,71-18-16,-17 18 16,35-18-16,17 0 15,0 0-15,36 17 16,0 1 0,17 17-1,0-17-15,-17 0 16,-1-1-16,19 1 0,-1-1 15,36 36-15,-36-35 16,88 35 0,-70-35-16,88-1 15,-52-17-15,69 18 16,-87-36-16,70-17 16,-71 35-16,36-35 15,-53 17-15,-17 0 16,-1 1-16,0-1 0,-35 0 15,18 1-15,-18-1 16,-18 1 0,0-1-16,1 0 15,17-17-15,-35 0 16,35 17-16,-36-17 0,19 17 16,-19 1-16,-17-19 15,0 36-15,-105-17 16,87 17-16,-17 17 0,35 1 15,-53 35 1</inkml:trace>
  <inkml:trace contextRef="#ctx0" brushRef="#br0" timeOffset="13384.025">20567 1605 0,'0'-17'31,"0"-1"-15,35-35-1,-17 35-15,0-17 16,-1-18-16,54-17 15,-54 17-15,19 0 0,-1 17 16,18-34-16,-36 52 16,1 1-16,-18-1 15,-18 36 1,-17 17 0,18-17-16</inkml:trace>
  <inkml:trace contextRef="#ctx0" brushRef="#br0" timeOffset="13601.208">20726 1023 0,'35'-18'0,"-70"36"16,70-53-16,0 35 0,1 0 15,34 35 1,-52-17-1,-1-1-15,-17 1 0,18 17 16,-18-17-16,0 17 16,0 0-16,-18-17 0,18 0 15</inkml:trace>
  <inkml:trace contextRef="#ctx0" brushRef="#br0" timeOffset="14250.392">20955 582 0,'0'0'16,"-18"0"-16,1 0 15,17 18-15,17 17 16,1-17-16,0-1 16,-1 1-16,19 0 0,16-18 15,1-18 1,-17 18-16,-19-18 15,-17 1-15,36-36 16,-36 35-16,17 0 16,-17 1-16,18 34 15,0 19 1,17 17 0,-35-18-16,17 0 0,19 36 15,-36-54-15,17 1 16,-17 0-16,0-1 15,-17-17-15,-19 18 16,1-18-16,0 0 16,-36-18-16,36 18 15,0-17-15,17 17 16,-17-18-16,17 18 0,1-18 0</inkml:trace>
  <inkml:trace contextRef="#ctx0" brushRef="#br0" timeOffset="14514.093">21467 282 0,'0'0'15,"35"-35"-15,-35 17 0,17 18 0,-34 18 16,-1 0-1,1 17-15,-1 0 0,0 18 16,1-18 0,17-17-16,0 17 15,17-17-15,1 0 0,35 17 16,-18-18-16,36 1 16,-36-18-16</inkml:trace>
  <inkml:trace contextRef="#ctx0" brushRef="#br0" timeOffset="14784.813">21713 247 0,'18'0'15,"0"0"-15,-1 0 0,19 18 16,-19-1-1,1 1-15,0 0 0,-18-1 16,0 18-16,0-17 16,-18 0-16,18-1 0,0 1 15,-18-18-15,18 18 16,18-18 0,0 0-1,17 0-15,-17 0 0,-1 0 16</inkml:trace>
  <inkml:trace contextRef="#ctx0" brushRef="#br0" timeOffset="15046.333">21978 159 0,'0'0'16,"-18"0"-16,36 0 15,0 17 1,-1 1-16,19 0 15,-19-1-15,19 1 0,-1 0 16,18 17-16,-36-35 16,19 18-16,-36-1 15,0 1-15,-18-18 16,0 17-16,1 1 16,-1 0-16,-17 17 0,-18 0 15,35-17-15,-17 35 16,17-36-16</inkml:trace>
  <inkml:trace contextRef="#ctx0" brushRef="#br0" timeOffset="17337.204">21202 988 0,'-18'0'0,"1"0"62,-1 0-46,-17 0-16,-1 17 16,-34 1-1,17-18-15,-70 18 16,70-1-16,-88 1 15,70-18-15,0 0 0,1 0 16,17 0-16,-35 0 16,70 0-16,-17 0 15,35 18 17,0-1-17,0 1-15,0 0 16,0-1-16,0 1 15,0-1-15,-18 19 16,18-19-16,0 1 16,18-18-16,-1 18 15,19-18-15,-1 0 16,53 0-16,-35 17 16,71 1-1,-54-18-15,-17 18 0,18-18 16,70 35-16,-71-18 15,1-17-15,-1 0 0,54 0 16,-18-35 0,-53 18-16,-18-19 0,0-17 15,-17 18 1,-36 17-16,18 1 16,-17-1-16,-36-17 15,17 17-15,19 1 0,-36-1 16,18 18-16,-18-18 15,35 18-15,0-17 0,1 17 16,17-18 0</inkml:trace>
  <inkml:trace contextRef="#ctx0" brushRef="#br0" timeOffset="17705.711">20832 988 0,'0'0'0,"0"-18"31,35 18-15,-35-17-16,35-1 16,-17 0-16,17 1 15,-17-1-15,17 0 0,0-35 16,0 36-16,-17-1 15,-36 36 1,1-18 0</inkml:trace>
  <inkml:trace contextRef="#ctx0" brushRef="#br0" timeOffset="17916.613">20779 847 0,'17'0'16,"1"0"-16,35-18 15,-36 0 1,19 1-16,34-1 16,-52 18-16,17-18 0,0 18 15,-17 0 1,0 18-16,-18 17 0,0-17 16,17 35-1,-17-35-15,18 35 16,-18-36-16</inkml:trace>
  <inkml:trace contextRef="#ctx0" brushRef="#br0" timeOffset="25701.879">25365 4516 0,'53'-124'0,"-106"248"0,159-336 16,17 18 0,-35 70-16,0 19 0,18-19 15,0 18-15,0-17 0,-18-1 16,-17 18-16,52-88 16,-70 106-16,-18 0 0,1 0 15,-19-36 1,1 71-16,-18 1 0,-18-1 15,1 35-15,-1 0 16,0 18-16,1 0 0</inkml:trace>
  <inkml:trace contextRef="#ctx0" brushRef="#br0" timeOffset="25874.368">26247 2611 0,'35'-18'15,"0"0"-15,1-17 16,-1 17-16,18-17 15,-18 17-15,18 1 0,-18-1 0,36 36 16,-36 17-16,36 36 16,-54-18-1,1-18-15,-1 71 16,-17-71-16,18 0 16</inkml:trace>
  <inkml:trace contextRef="#ctx0" brushRef="#br0" timeOffset="26485.234">30251 4833 0,'17'-18'15,"-17"1"1,36-54-16,-1 18 16,18-17-16,0-18 0,0-18 15,17 0-15,1-35 0,17 0 16,-17 0-16,87-142 15,-105 142-15,53-70 16,-71 122-16,-17 19 16,17 17-16,-35 18 15,0 17-15,-17 18 0</inkml:trace>
  <inkml:trace contextRef="#ctx0" brushRef="#br0" timeOffset="26727.609">30939 2840 0,'0'0'16,"53"-71"-16,-18 36 0,35-18 16,-34 35-16,52-17 15,-53 18-15,18 17 16,0 35-1,-35-18-15,-1 19 0,1-1 16,0 18-16,17 35 16,-18-53-16,-17 1 15,18-1-15</inkml:trace>
  <inkml:trace contextRef="#ctx0" brushRef="#br0" timeOffset="50955.867">8378 15699 0,'0'17'16,"0"1"-16,36 0 15,-19-1 1,19-17-16,17 18 0,0-18 16,-1 0-16,90-18 15,-54 18-15,53-35 16,-53 17-16,88-52 15,-87 17-15,-1 0 16,18 0-16,-18-18 0,18 1 16,0-18-16,-1-1 0,1 19 15,0-18-15,0 17 16,-18-17-16,18 17 0,88-87 16,-106 87-16,88-70 15,-105 70-15,0 1 0,-1-1 16,54-52-1,-36-18-15,-53 88 16,0-18-16,1 18 0,17-35 16,-36 53-16,18-18 15,-17 18-15,0-1 16,-1 1-16,-17 0 0,18 17 16,-18-17-16,18 0 15,-18 17-15,0 0 0,0 1 16,0-1-1,0 0-15,0 1 16,-18 17 0</inkml:trace>
  <inkml:trace contextRef="#ctx0" brushRef="#br0" timeOffset="51210.514">11465 13212 0,'-17'0'16,"-1"0"-16,36 0 15,-1 0-15,54-36 16,-36 19-16,53-19 16,-52 19-16,17-1 15,-18 0-15,-18 1 0,19 17 16,-19-18-16,1 36 16,-18 17-1,-18 18-15,18-18 0,-17 18 16,-1 35-16,18-35 15,0-17-15,0 16 0,0-16 16,0 34 0,-18-34-16</inkml:trace>
  <inkml:trace contextRef="#ctx0" brushRef="#br0" timeOffset="53329.056">6332 15699 0,'36'123'15,"-72"-246"-15,89 334 16,-17-52-16,-36-88 15,17 52-15,-17-88 16,0 18-16,-17-70 16,-1-36-1,0 0-15,18 0 16,-17-18-16,17 18 0,0-17 16,17-1-16,1 1 0,35-36 15,0 53-15,-18 35 16,36 1-1,-36 17-15,0 17 0,-17 19 16,-18 52-16,0-35 16,-18 0-16,1 0 0,-19-18 15,-17 53 1,18-70-16,0-1 0,17 1 0,18 0 16,18-18-1,52-18 1,-17 18-16,35 0 15,-52 0-15,17 0 16,17 0-16</inkml:trace>
  <inkml:trace contextRef="#ctx0" brushRef="#br0" timeOffset="53753.183">7056 15998 0,'0'0'0,"0"18"0,0 0 0,0 17 16,0-17-16,-18-1 15,0-17 1,1-17 0,-1-1-16,18-17 0,0-1 15,0 1-15,0 0 0,0-53 16,0 35-16,18 18 15,-1 17-15,1 0 0,0 18 16,-1 18-16,18 52 16,-17-17-16,0 0 15,17 53-15,-35-71 16,18 18-16,17 0 16,-17-35-16,-1-18 15,1 0-15,-18-18 16,18 1-16,-18-19 0,17-34 15,-17 17-15,0 18 16,-17-71-16,-1 35 16,0 54-16,18-1 15,-17 18-15,17 18 32</inkml:trace>
  <inkml:trace contextRef="#ctx0" brushRef="#br0" timeOffset="54148.652">7549 15840 0,'0'0'16,"18"88"-16,-18-35 0,18 35 16,-18-53-16,0-17 15,0 0-15,0-1 0,0 1 16,0-36-1,0-17-15,0-53 16,0 52-16,0 1 16,0 0-16,17 0 15,-17-1-15,18 19 0,0 17 16,-1 17-16,1 1 16,0 35-16,-18-18 0,17 18 15,36 35-15,-35-52 16,35 17-16,-36-36 15,19-17-15,-19 0 16,1-17-16,17-19 0,-17-17 16,-18-35-1,0 35-15,-18-35 16,1 35-16,-19 0 16,19 0-16,-1 18 0,-17 17 0,-1 1 15</inkml:trace>
  <inkml:trace contextRef="#ctx0" brushRef="#br0" timeOffset="56177.161">6720 16669 0,'-35'0'0,"0"0"16,17 0-16,-35 17 15,18 19-15,-18 34 16,35-17-16,1 0 0,17 0 16,0-18-16,17 36 15,1-36-15,17-17 16,-17-1-16,17-17 0,54 0 16,-54 0-16,-18-17 15,19-1-15,-19 0 0,-17 1 16,18-18-1,-18 17-15,-18 0 16,18 36 15,18 0-31,0 17 16,-1-35 0,1 17-16,17 1 15,-17-18-15,-1 0 0,1 18 16,0-18-16,17-18 15</inkml:trace>
  <inkml:trace contextRef="#ctx0" brushRef="#br0" timeOffset="56596.275">7091 16986 0,'0'0'15,"35"71"-15,-17-36 0,-1 0 16,1 18-1,0-35-15,-18 0 16,-18-36 0,-35-35-16,18 0 15,-18-17-15,35 17 16,-17-36-16,17 37 16,18 16-16,18 19 15,0-19-15,17 36 0,0-17 16,36 17-16,-36 17 15,0 1-15,-17 35 16,-18-18-16,0 0 0,-35 1 16,17-19-16,-35 36 15,18-53-15,17 18 16,53 0 0,18-18-1,-17 17 1,-1-17-16,36 18 15,-36-18-15,35 17 16,-52-17-16,35 18 16,-35-18-16</inkml:trace>
  <inkml:trace contextRef="#ctx0" brushRef="#br0" timeOffset="56905.598">7532 16810 0,'0'0'16,"0"18"-16,-18 70 16,18-53-16,0 0 0,18 36 15,17-36-15,18-17 16,-18-18-16,1 0 16,-1-18-16,18-17 0,-36 17 15,36-52 1,-53 17-16,18-18 15,-18 54-15,-18-36 16,1 53-16,17-18 16,0 36-16,0 35 15,0-18-15,35 53 16,-17-70-16,-1 17 0,36 35 16,-35-52-1,-18 17-15,17 1 16</inkml:trace>
  <inkml:trace contextRef="#ctx0" brushRef="#br0" timeOffset="57219.729">6632 17621 0,'0'18'16,"0"35"0,0-18-16,18 53 15,-18-35-15,18-18 0,-1 18 16,1-17-16,35 17 15,-18-18-15,0-17 0,18-18 16,35 0 0,-52-18-16,17 0 0</inkml:trace>
  <inkml:trace contextRef="#ctx0" brushRef="#br0" timeOffset="57491.825">7267 17674 0,'-53'35'0,"106"-70"0,-123 106 16,52-54-16,18 1 0,-18 0 15,36-1-15,-18 1 16,18 0-16,17-1 0,36 18 16,-36-17-16,18 0 15,-36-18-15,-17 17 16,0 1-16,0 0 0,0-1 15,-53 19 1,18-19-16,-35 19 16,52-36-16,0 0 0,1 0 15,17-18-15,0 0 16</inkml:trace>
  <inkml:trace contextRef="#ctx0" brushRef="#br0" timeOffset="57784.602">7479 17692 0,'18'0'16,"-1"0"-16,1 17 0,-1-17 15,36 18 1,-17-18-16,-19-18 0,19 18 16,-19-17-16,1-1 0,-1 18 15,-34 0 1,-18 18-1,17-18-15,0 35 16,18-17-16,0 35 16,0-18-1,36 35-15,-19-34 16,18 34-16,-17-52 16,0 17-1,-1-17-15,1-18 16</inkml:trace>
  <inkml:trace contextRef="#ctx0" brushRef="#br0" timeOffset="58214.245">7920 17692 0,'0'0'15,"-18"106"-15,18-71 0,0 18 0,0-36 16,18 36-16,-18-35 15,18-18-15,-1 0 16,-17-18-16,18 1 16,-18-1-16,0-17 0,17-18 15,1 18-15,-18-1 16,0 19-16,0-1 0,18 0 16,-1 18-1,-17 18-15,18 17 16,-18 1-16,18-1 15,-1-17-15,1-18 16,0 0-16,-1 0 0,1-36 16,-1 19-1,-17-19-15,18 19 0,0-19 16,-1 19-16,1-36 16,0 35-16,-1 18 15,1 36-15,0-19 0,-18 18 16,35 18-16,-35-35 15,17 0-15,-17-1 16,18 19-16,0-19 16</inkml:trace>
  <inkml:trace contextRef="#ctx0" brushRef="#br0" timeOffset="61555.084">10054 17410 0,'0'-18'15,"18"18"1,-18 53 0,17-18-1,1 18-15,17 88 16,-17-70-16,35 52 16,-35-88-16,17 36 15,-18-71-15,1 0 16,0-18-16,-18-52 15</inkml:trace>
  <inkml:trace contextRef="#ctx0" brushRef="#br0" timeOffset="61955.065">10160 17445 0,'0'-18'15,"18"1"-15,-18-1 16,17 18 0,1 0-16,0-18 0,17 36 15,18 0-15,-36-18 16,1 17-16,17 1 0,-17 17 16,-18-17-1,-18-1-15,18 1 0,-17 17 16,-19 18-1,19-17-15,17-19 0,0 18 16,17-17-16,19 35 16,-1-35-16,36 17 15,-36-17-15,0 17 0,0-18 16,-17 1-16,-18 17 0,0 18 16,-18-35-1,-35 17-15,1-17 16,16 0-16,-34-1 15,34-17-15,1 0 0,17-17 16,1-1 0</inkml:trace>
  <inkml:trace contextRef="#ctx0" brushRef="#br0" timeOffset="62495.241">10636 17621 0,'0'0'16,"18"71"-16,0-36 0,-1 18 0,18 35 15,1-35 1,-19 0-16,1-18 0,0 1 16,-18-19-16,0 1 15,-18-53 1,-35-18-16,18 17 16,0-69-16,35 52 15,-18-53 1,18 35-16,18 36 0,-1 0 15,18 17-15,1 0 0,17 18 16,-18 18-16,0 53 16,-35-36-16,0 18 15,0-18-15,-35 18 16,17-35-16,-35 35 16,36-53-16,-1 17 15,36 1 1,52-18-1,-52 17-15,52-17 16,-34 18 0,-19 0-16,1-1 0,0 1 15,-18 0-15,0 17 16,0-17-16</inkml:trace>
  <inkml:trace contextRef="#ctx0" brushRef="#br0" timeOffset="63073.447">11113 17745 0,'0'70'0,"0"-140"0,17 193 16,1-88-16,-1 18 0,1-17 15,0-1-15,-1 0 16,1 1-16,0-1 15,-18-18-15,-18-34 16,0-1-16,1-17 16,-1 0-16,0-1 0,-17-52 15,18 18 1,-1-36-16,18 70 0,0 1 16,0 0-16,18 17 15,-18 1-15,17 34 0,1 19 16,-1 16-16,19 54 15,-1-70-15,-17 16 0,52 19 16,-52-36 0,17-17-16,0-18 15,18 0-15,-17-18 16,-36-17-16,0-18 16,0 18-16,-36-36 15,1 36-15,0 0 16,17-1-16,-35 1 15,36 35-15,17 18 16</inkml:trace>
  <inkml:trace contextRef="#ctx0" brushRef="#br0" timeOffset="63506.7">11606 17780 0,'0'0'15,"36"88"1,-36-35-16,0-18 16,17 18-16,1-17 0,-18-1 0,18 0 15,-18-17 1,0-36 0,0-17-16,0-18 15,-18 18-15,18-18 16,0 17-16,0 1 15,0 0-15,0 0 0,18-1 0,-1 19 16,-17-1-16,36 18 16,-36 18-16,35 35 15,-18-18-15,1 0 16,-18 0-16,35 1 0,-35-1 16,53 18-16,-35-35 15,0-1-15,-1-17 0,1 0 16,-1-17-16,19-36 15,-19 0-15,-17 17 16,18-16-16,-18-54 16,0 53-16,-18 0 0,-17-71 15,17 89-15,-17 0 16,-18 0-16,36 35 16</inkml:trace>
  <inkml:trace contextRef="#ctx0" brushRef="#br0" timeOffset="93882.127">13882 5433 0,'0'-18'31,"-18"18"32,1 0-48,17-17 1,-18 17-1,0 0 1,1 0-16,-1 0 0,0 0 0,-17 0 16,17-18-1,-17 18-15,-18 0 16,36 0-16,-19 0 0,-34-18 16,34 1-16,-16 17 15,16-18-15,-34 0 16,34 18-1,-16-17-15,16-1 16,1 18-16,-36-18 16,36 1-16,0 17 15,0-18-15,-36 18 0,36 0 16,-53 0 0,52 0-16,-52 0 15,35 18-15,-35-1 16,35-17-16,-35 18 15,35-18-15,0 0 0,-35 18 16,35-1-16,18-17 16,-18 0-16,17 18 15,-16-18-15,-19 18 16,18-18-16,-35 17 16,53-17-16,-18 0 0,17 18 15,1-18-15,-18 18 0,-35-1 16,53 1-16,-53 17 15,52-17 1,-70 35 0,54-18-16,-37 0 15,36 0-15,18-17 0,0 17 0,-53 18 16,52-17 0,-17-1-16,36 0 0,-54 53 15,36-52-15,17 17 16,1-18-16,-1 0 0,0 0 15,-17 54-15,35-37 16,-17 37 0,17-36-16,-18-1 0,18 1 15,0 53-15,0-53 16,0 0-16,0 0 0,0 0 16,0 0-16,18 0 0,-18 0 15,17 0-15,1 35 16,-18-35-16,17 53 15,1-54-15,0 1 16,-18 18-16,17 35 16,1-36-16,0-17 15,-1 0-15,-17 0 0,18 0 0,0 0 16,-1 0-16,-17 35 16,18-17-16,-18-19 15,17 54-15,-17-53 16,0 0-16,0 0 15,18 18-15,-18-18 0,18 52 16,-18-52-16,17 18 0,-17 52 16,18-70-1,-18 18-15,18 52 16,-18-52-16,17 52 16,-17-52-16,18-18 0,-18 70 15,0-52-15,18 70 16,-18-71-1,0 89-15,0-88 16,17 70-16,-17-71 16,0 1-16,18 0 0,-18-19 15,0 90 1,17-90-16,-17 19 16,0 0-16,18-19 0,-18 90 15,0-72-15,0 1 16,0-1-16,0 18 0,0-17 0,18 52 15,-18-52-15,0 0 16,0-18-16,17 70 16,1-52-16,-18-19 15,18 90-15,-18-19 16,0-70-16,17 70 16,-17-70-16,0 0 15,18 53 1,0-53-16,-1 35 15,1-35-15,-18-18 0,18 18 16,-1 0-16,-17 0 0,18-18 16,-1 18-16,1 36 15,0-54-15,-1 0 0,19 53 16,-19-52 0,19-19-16,-19 18 15,18 1-15,1-1 0,-1-17 0,71 52 16,-53-52-16,0 0 15,17 17-15,-17-18 16,88 1-16,-70 0 16,-1-1-16,89 1 15,-88 0-15,17-18 0,-18 0 16,19 17-16,-19-17 0,18 0 16,53 0-1,-70 0-15,0 0 0,-1 0 16,-17-17-16,18-1 0,52-17 15,-70-1-15,70-34 16,-52 35-16,-18-18 16,18 0-16,-19-18 15,19 18-15,-18-17 0,70-71 16,-70 70-16,0 1 16,53-107-16,-71 89 15,18 0-15,-17-18 16,-1 18-16,0-18 0,0 0 0,1 0 15,17-123 1,-36 123-16,1-17 0,17 17 16,-35 0-16,35-141 15,-35 124-15,0-1 16,0 1-16,0-1 0,0 1 0,0-18 16,0 17-16,-17-17 0,17 17 15,-18-158 1,0 159-16,1-1 0,-1-140 15,1 123-15,-1 17 16,18-158-16,-18 141 16,18-141-1,0 140-15,0-157 16,-17 157-16,17-157 16,0 158-16,0-142 15,0 142-15,-18-123 16,0 122-16,1 19 15,-1 0-15,-17-1 0,-18-105 16,0 105-16,-18-52 16,36 88-16,0 17 15,-36-52-15,36 70 16,17 0-16,-35-35 16</inkml:trace>
  <inkml:trace contextRef="#ctx0" brushRef="#br0" timeOffset="97219.102">2981 5203 0,'-18'-17'16,"36"-1"-1,17 1 1,-17 17-16,52-18 16,-34 18-16,52 18 15,-53-1-15,0 1 0,36 35 16,-18 35 0,-35-35-16,-1 0 15,-17 17-15,18 107 16,-18-71-16,0-1 0,0 1 15,0 0-15,0 123 16,0-123-16,0 0 0,0 18 16,0-19-16,0 89 15,18-105-15,-18 69 16,17-87-16,-17-1 16,18-17-16,-1 18 0,19-18 15,-1 70-15,0-52 16,36 52-1,-54-87-15,19 17 0,-1-36 0,0 36 16,-17-35 0,0-18-16,-18 17 15,-18-17 1,-17 0 0,35 18-16,-53 17 15,35-17-15,0 17 16,1-17-16,-1 52 15,1-52-15,17 17 0,-18-17 16,18 17-16,0 36 16,-18-18-16,18 0 0,0 0 15,0 88 1,0-71-16,0 71 16,0 18-16,0-88 15,18 17-15,-18-18 16,0 1-16,18 88 15,-1-71-15,1 88 16,-18-88-16,17 89 16,1-71-16,0-18 15,-18 0-15,53 88 16,-36-70-16,19 88 0,-19-88 16,1-18-16,-1 18 15,1 0-15,17 88 16,-35-88-16,18 0 0,0 0 15,-1-18-15,36 123 16,-17-105-16,-19 18 16,18-18-16,-17-18 0,17 0 15,-35 0-15,18-17 0,0 52 16,-18-52-16,0-18 16,-36 52-16,19-52 15,-1-17-15,-17 17 16,17-36-16,-17 1 15,17-18-15,-17 0 0,0 0 16,-36-18-16,53 18 16,1-17-16,-1 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17:21.3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20126 3016 0,'0'-17'0,"0"52"32,0 53-17,18-17 1,-1 17-16,-17 18 0,18 0 16,0-1-16,-18-16 0,0 16 15,0-34-15,0 17 0,17 18 16,-17-71-16,35 1 15,-17-36-15,0-36 16</inkml:trace>
  <inkml:trace contextRef="#ctx0" brushRef="#br0" timeOffset="374.09">20496 3334 0,'0'-18'0,"18"36"16,0-1-1,-1 19-15,19 17 0,-19 0 16,71 141-1,-52-89-15,-1-52 16,-17-35-16,17 0 16,-35-36-1,18-35 1,-18 0-16,0 0 0,0-141 16,-18 141-1,18-35-15,-18 53 16,18 17-16,0 36 15,18 17 1</inkml:trace>
  <inkml:trace contextRef="#ctx0" brushRef="#br0" timeOffset="639.797">21114 2981 0,'0'0'15,"0"18"-15,0 17 0,17 71 16,1-36-16,-18 1 16,18 17-16,-18 0 15,0-17-15,17 17 0,-17-17 16,18 52-16,-18-70 15,18-18-15,-18 0 0,0-17 16,17 0-16</inkml:trace>
  <inkml:trace contextRef="#ctx0" brushRef="#br0" timeOffset="1179.6">21802 3475 0,'35'0'16,"-17"0"-16,52-18 16,-17 18-1,18-17-15,-36-1 16,18 0 0</inkml:trace>
  <inkml:trace contextRef="#ctx0" brushRef="#br0" timeOffset="1297.413">21978 3634 0,'0'0'16,"35"17"-16,-17 1 0,35-18 15,-18-18-15,-17 18 16</inkml:trace>
  <inkml:trace contextRef="#ctx0" brushRef="#br0" timeOffset="2586.264">22966 3140 0,'0'17'31,"35"36"-15,-17-17-16,-1 52 15,1-35-15,0 35 16,-18-53-16,17 0 16,1 18-16,-18-35 15,18-18-15</inkml:trace>
  <inkml:trace contextRef="#ctx0" brushRef="#br0" timeOffset="2860.219">23283 3475 0,'0'53'0,"0"-106"0,18 123 15,0-52-15,35 17 16,-18-35-16,18 0 0,-18-17 16,53-36-1,-53 18-15,1-18 16,-36 17-16,-18-34 16,-17 52-16,0-17 0,-1 35 15,1 0-15,0 0 0,-1 17 16,19 1-16,-1 0 15,18-1-15</inkml:trace>
  <inkml:trace contextRef="#ctx0" brushRef="#br0" timeOffset="3075.872">23971 3493 0,'0'0'16,"0"17"-16,0 1 15,0-1-15,-17 1 0,17 17 16,-36 18-16,19-17 16,-1-19-16,-17 18 15</inkml:trace>
  <inkml:trace contextRef="#ctx0" brushRef="#br0" timeOffset="3402.24">24448 3316 0,'-36'0'0,"1"18"15,0-1-15,17 19 16,0-1-16,18 0 0,0 36 16,18-36-16,0-17 0,17-1 15,0-17-15,1 0 16,34 0-16,-52-17 16,17-19-16,0 19 0,-17-18 15,0-18-15,-18 17 16,-36-17-1,1 18-15,-36 17 16,36 18-16,-18 18 16,36-18-16,17 35 15</inkml:trace>
  <inkml:trace contextRef="#ctx0" brushRef="#br0" timeOffset="3705.449">24941 3263 0,'-35'53'15,"70"-106"-15,-70 124 0,17-18 16,18-18-16,36 0 16,-19-17-16,19-18 15,-1 0-15,0 0 16,1 0-16,16-35 15,-34 17-15,0-35 16,-18 35-16,-18 1 16,0-19-16,-17 1 15,0 18-15,0 17 0,-36-18 16,36 18-16,-1 18 16,36-1-1,18-17-15</inkml:trace>
  <inkml:trace contextRef="#ctx0" brushRef="#br0" timeOffset="3986.853">25329 3263 0,'0'0'15,"-35"35"-15,18 1 0,17 17 16,0-18-1,35 0-15,-18-17 0,54 35 16,-18-53-16,-18 0 16,18 0-16,0 0 15,-18-18-15,1-35 16,-36 36-16,-18-54 16,0 53-16,1-17 15,-19 17-15,1-17 0,0 18 16,0 17-16,-18 0 15,17 0-15,19 0 0</inkml:trace>
  <inkml:trace contextRef="#ctx0" brushRef="#br0" timeOffset="4627.073">23407 3263 0,'-18'0'16,"1"0"-1,-1 0-15,-17 35 16,35-17-16,-18 0 15,0 17-15,1-17 16,17-1-16,0 1 0</inkml:trace>
  <inkml:trace contextRef="#ctx0" brushRef="#br0" timeOffset="18641.6">653 14129 0,'0'17'0,"-18"-17"16,0 0-16,18 18 15,18 0 48,17-1-48,-17-17-15,0 18 16,52-18 0,-52 0-16,17 0 0,18 0 15,-35 0-15,17 0 16,-17 0-1,-1-18-15,-17 1 32</inkml:trace>
  <inkml:trace contextRef="#ctx0" brushRef="#br0" timeOffset="18975.676">847 14076 0,'17'17'16,"1"-17"-1,17 0-15,1 0 16,-1 18-1,-18 0-15,36-1 16,-35 1-16,0 0 16,-1-18-16,-17 17 0,18-17 0,-18 18 15,-18 0 1,-17-1 0,17 1-16,-35 17 15,36-17-15,-18 17 16,35-17-16</inkml:trace>
  <inkml:trace contextRef="#ctx0" brushRef="#br0" timeOffset="22606.818">1852 17551 0,'-18'0'16,"18"-18"-16,-17 18 0,-1 0 15,-17 0-15,17 0 16,-17 0-16,35 18 15,-18-18-15,1 17 0,-1 1 16,-35 35 0,53-18-16,-17 18 0,17 0 15,0 0-15,17 70 16,1-70-16,-1 0 0,19-17 16,17-1-16,-18 0 15,18-17-15,-18-1 0,18-17 0,0 0 16,53-35-1,-53 0-15,-18 17 0,0-17 16,1 0-16,-19-18 0,-17 17 16,18 1-16,-36 0 0,1-36 15,-19 18-15,-34-35 16,34 53-16,1 0 16,-18 17-1,18 18-15,0-18 0,-1 36 16,1-18-16,17 35 0,-17 18 15</inkml:trace>
  <inkml:trace contextRef="#ctx0" brushRef="#br0" timeOffset="24181.234">2399 18062 0,'-18'0'16,"36"0"15,0-17-16,-1 17-15,18-18 16,-17 0 0,17 18-16,1-17 15</inkml:trace>
  <inkml:trace contextRef="#ctx0" brushRef="#br0" timeOffset="24487.494">2381 18080 0,'0'0'0,"0"18"0,-17-18 0,17 17 16,0 18-1,0-17-15,0 0 16,17-1-16,1 1 0,35 17 15,-18-17-15,0 0 16,1-1-16,-19 18 16,-17-17-1,-17 0 1,17-1-16,-18-17 0,0 18 0,1-18 16,-19 18-1,1-18-15,18 0 16,17-18-1</inkml:trace>
  <inkml:trace contextRef="#ctx0" brushRef="#br0" timeOffset="24992.755">2716 18027 0,'0'0'0,"18"0"31,17 0-15,-17 0-16,0 18 0,-1-18 15,19 35 1,-19-17-16,-17 17 16,0-18-1,0 1-15,0 0 16,0-1-1,0 1-15,0 0 0,0-1 16,0 1-16,0 35 16,0-36-16,18 1 0,-18 0 15,0-1-15,-18-17 32,1 0-17,-1 0-15,18-17 16,-18 17-16,1-18 15,-1 0-15</inkml:trace>
  <inkml:trace contextRef="#ctx0" brushRef="#br0" timeOffset="25631.416">3210 18045 0,'-17'-18'15,"-1"18"1,0 0-16,1 0 15,-19 18-15,19-18 16,-1 17-16,18 1 16,-17 0-16,-1-1 0,18 1 0,0-1 15,18 36 1,-1-35-16,1 0 16,17-18-16,0-18 15,-17 18-15,0-18 0,-1-17 16,-17 0-1,0 17-15,-17 1 16,17-1-16,-18 18 0,18 18 31,0 17-15,0 0-16,18 36 16,-1-36-16,-17 0 15,18 0-15,-18 1 16,18-19-16,-18 1 15,17 0-15,-17-1 16,18-17-16</inkml:trace>
  <inkml:trace contextRef="#ctx0" brushRef="#br0" timeOffset="25849.706">3440 18062 0,'0'53'15,"0"-18"1,17 18-16,-17-17 0,18 34 16,-18-35-16,18 1 15,-18-1-15,0 0 16,17-17-16,-17 0 15</inkml:trace>
  <inkml:trace contextRef="#ctx0" brushRef="#br0" timeOffset="27134.139">1164 17551 0,'-17'0'0,"17"17"31,0 1-16,-18-18 1,0 0 0,-35 0-1,18 0-15,17-18 0,-70-35 16,53 36-16,-18-18 16,0-1-16,0-17 0,18 18 15,-18 0-15,0-36 16,35 36-16,1 17 0,-1-35 15,18 18 1,18 17-16,-18-17 0,35 0 16,-17 0-16,52-18 15,-34 17-15,34-16 16,-52 52-16,52-18 16,-52 0-16,0 18 15,-1 0-15,1 0 0,0 18 16,-1-18-1,1 0-15,-1-18 16,-17 1-16,18 17 0</inkml:trace>
  <inkml:trace contextRef="#ctx0" brushRef="#br0" timeOffset="27407.185">829 16616 0,'0'-18'16,"35"1"-16,1-1 15,-1 0-15,0 1 0,18-1 16,-18 18-16,1 0 16,-1 0-1,-17 35-15,-1-17 0,1 17 16,-18 0-16,0 18 0,0 18 15,0-36-15,-18 36 16,18-36-16,0 36 16,0-36-16,0-17 15</inkml:trace>
  <inkml:trace contextRef="#ctx0" brushRef="#br0" timeOffset="29965.339">1976 6156 0,'17'0'0,"54"0"16,-18-18-16,123 18 15,-88 0-15,36 0 16,17 0-16,0 0 0,194 18 16,-159 0-16,1-18 15,-1 17-15,-17-17 0,106 18 16,-177-18-16,-18 0 16,-17 0-16,-17 0 15,-19 0-15,-52 0 16</inkml:trace>
  <inkml:trace contextRef="#ctx0" brushRef="#br0" timeOffset="40630.637">4674 17445 0,'-17'0'15,"-1"0"-15,0 0 16,1 0-16,-19 35 16,19-17-16,-1-1 15,18 19-15,0-1 16,0 18-16,0 53 15,18-53-15,17-18 0,-17-17 16,17-1-16,0 1 0,1-18 16,52-18-16,-53-17 15,36-36 1,-54 36-16,1-18 16,0 0-16,-18 0 0,-18 18 15,0 0-15,-35-18 0,18 35 16,-53 1-16,53 17 15,-18 17 1,35 1-16,0 0 0</inkml:trace>
  <inkml:trace contextRef="#ctx0" brushRef="#br0" timeOffset="41455.669">5274 17780 0,'-18'0'15,"1"0"-15,-1 0 16,0 0-16,1 0 16,-1 18-16,1-1 15,17 19-15,-18-19 0,18 1 16,0-1-16,0 1 0,18 0 15,-1-18-15,1 17 0,-1-17 16,1 0-16,0-17 16,-1-1-1,-17 0-15,0 1 16,0-1-16,0-17 16,0 53-1,18-1 1,-18 18-1,18-17-15,17 35 16,-17-35-16,-1 35 16,-17-18-16,18-17 0,-18 17 15,0 0-15,0-17 16,-18-18-16,18-18 31</inkml:trace>
  <inkml:trace contextRef="#ctx0" brushRef="#br0" timeOffset="41987.11">5521 17815 0,'0'0'16,"-18"-17"-16,1 17 0,-1 17 16,18 1-1,-18 0-15,18-1 16,0 18-16,0-17 15,18 0-15,0 17 0,17 0 16,-17-17-16,17 17 16,-35-17-1,0 35-15,0-36 16,0 1-16,-18 0 0,18-1 16,-17-17-16,-19 18 15,19-18-15,-1 0 16,18-18-16,18-17 15,-1 17-15,1-17 16,35-35-16,0-1 16,-53 53-16,17-17 15,-17 17-15,0 1 16,-17 17-16,-1 0 16,1 0-16,-19 0 0,1 0 15,17 17-15,36-34 31,0-1-31</inkml:trace>
  <inkml:trace contextRef="#ctx0" brushRef="#br0" timeOffset="42176.341">5786 17780 0,'17'-18'16,"1"18"-16,-1-17 0,1-1 15,0 18-15,-1-18 0,1 18 16</inkml:trace>
  <inkml:trace contextRef="#ctx0" brushRef="#br0" timeOffset="42489.168">5803 17833 0,'0'0'0,"0"18"16,0 17-16,0 0 16,0 0-16,18-17 15,-18 0-15,17-1 16,1 1-16,0-18 15,-1 0 1,1 0-16,0 18 16,-18 17-1,-18-17-15,18 17 16,-18-18 0,1 1-16,-1-18 15,0 18 1,1-18-16,17-18 15,-18 18-15</inkml:trace>
  <inkml:trace contextRef="#ctx0" brushRef="#br0" timeOffset="43050.604">6103 17780 0,'18'-18'15,"-1"18"-15,36-17 16,-35-1-16,35 18 15,-36 18-15,1-18 0,-18 17 16,18 1-16,-18 17 16,-18-17-16,18 17 0,-18-17 15,1 35 1,17-36-16,0 1 0,0 17 16,17-17-16,-17 0 0,18-1 15,35 1-15,-35 0 16,17-1-1,-17-17-15,-18 18 16,-18-18-16,-35 17 16,0 1-16,18-18 0,-71 35 15,71-35-15,-1 18 16,1-18-16</inkml:trace>
  <inkml:trace contextRef="#ctx0" brushRef="#br0" timeOffset="43703.178">3651 15099 0,'0'0'0,"0"18"31,18-18-31,17 17 15,0-17-15,36 18 16,-18-18-16,0 0 0,0 0 16,0 0-16,-18 0 15,0-18-15,1 18 0,-1 0 0,-18 18 16,1-18 0,-36 0-1</inkml:trace>
  <inkml:trace contextRef="#ctx0" brushRef="#br0" timeOffset="43938.24">3986 14975 0,'0'0'16,"18"36"-16,0-19 0,52 19 15,-34-36-15,16 17 16,-16 1-16,-1 0 0,36-1 15,-54 1-15,-17 35 16,-17-36-16,-1 19 16,-17-1-16,-18 0 15,0-17-15,18 17 0,-54 0 16,54-17-16,17 0 16</inkml:trace>
  <inkml:trace contextRef="#ctx0" brushRef="#br0" timeOffset="123669.957">31362 7885 0,'0'17'31,"35"19"-15,-17-1-16,35 71 15,-18-53-15,18 88 16,-35-88-16,-1 70 16,-17-70-16,0 53 15,-17-71-15,-19 0 16,1-17-16,-18 0 15,18-18-15,-36-18 16,54 0-16,-19 1 16,19-19-16,-36-52 15,35 53-15,1-18 16,-1 18-16</inkml:trace>
  <inkml:trace contextRef="#ctx0" brushRef="#br0" timeOffset="123865.034">31362 7549 0,'0'0'15,"18"-17"-15,-1 17 31,1 0-31</inkml:trace>
  <inkml:trace contextRef="#ctx0" brushRef="#br0" timeOffset="124227.903">31715 7885 0,'0'53'16,"0"-106"-16,17 123 0,-17-35 0,18-17 15,17 35-15,-17-35 16,0-18-16,17 17 0,-18-17 16,1 18-16,0-36 15,-1 1 1,-17-1-16,0 0 0,18-17 15,-18 17-15,0-17 0,0-18 16,0 71 15,18 35-31,-1-36 16,1 1-16,17 35 16,-35-35-16,18-18 15,0 17-15,-1-17 0,1 18 16,-18-36-16</inkml:trace>
  <inkml:trace contextRef="#ctx0" brushRef="#br0" timeOffset="124381.812">32226 7973 0,'0'35'15,"0"-70"-15,0 88 0,18-53 0,0 35 16,-18-17-1,17-1 1</inkml:trace>
  <inkml:trace contextRef="#ctx0" brushRef="#br0" timeOffset="124505.14">32244 7761 0,'0'0'15,"0"-18"-15,18 1 16</inkml:trace>
  <inkml:trace contextRef="#ctx0" brushRef="#br0" timeOffset="124727.732">32473 7990 0,'-17'36'15,"34"-72"-15,-34 89 0,17-35 0,0 0 0,17-1 16,1 19 0,17-19-16,-17 1 0,52-18 15,-34 0-15,17 0 16,-36-18-16</inkml:trace>
  <inkml:trace contextRef="#ctx0" brushRef="#br0" timeOffset="125066.223">32773 8167 0,'35'-18'0,"-70"36"0,88-36 16,-35 1-16,17-19 16,-17 19-16,-1-1 0,-17 0 15,0 1 1,0-1-16,0 0 0,-17 18 16,-1 0-16,0 0 0,-17 0 15,17 18-15,1 0 16,-1 17-16,18-17 15,-18 17-15,36-17 0,35 17 16,-18 0-16,18-35 16,53 18-16,-71-18 15,18 17-15,18-17 16,-54 0-16,-34 0 16</inkml:trace>
  <inkml:trace contextRef="#ctx0" brushRef="#br0" timeOffset="138640.703">14711 7038 0,'0'-18'16,"17"1"0,-17-1-16,0-53 15,0 54-15,0-18 0,0-18 16,-17 17-16,-1-34 16,1 35-16,-1-1 0,0 19 15,18-19-15,-35 1 16,35 17-16,0 1 15,0-1-15,0 0 16,18 1-16,17-1 16,0 18-16,0-17 15,54 17-15,-19 0 16,1 0-16,-1 0 16,19 0-16,140-18 15,-106 0-15,124 1 16,-123-1-16,105 0 15,-123 18-15,53-17 16,-89 17-16,71 17 16,-70-17-16,35 18 15,-53-18-15,17 0 16,-35 18-16,18-18 16,-35 0-16,17 17 15,-17-17 1,-18 18-1,18 0-15,-1-1 16,1 1-16,-1-1 16,-17 1-16,18 0 15,0 35-15,-18-36 16,0 54 0,17-36-16,1 36 15,-18-36-15,18 18 16,-1-35-16,-17-1 15,18-17-15,0 18 0,-1-18 16,-17-18 0</inkml:trace>
  <inkml:trace contextRef="#ctx0" brushRef="#br0" timeOffset="138902.16">17022 6738 0,'17'35'16,"1"-17"-16,-18 0 0,35 35 15,-17-36 1,-1 1-16,19 17 16,-19-35-16,19 18 15,-19-18-15,18-36 16,-17 19-16,17-18 15,-17-1-15,-18 19 0,18-1 16,17 0 0,-35 1-16,18 17 0,-18-18 15</inkml:trace>
  <inkml:trace contextRef="#ctx0" brushRef="#br0" timeOffset="139486.275">14482 6985 0,'0'-18'15,"0"36"1,35 0 0,-35-1-16,17 1 0,1 0 15,17-1-15,1 1 16,-1-18-16,0-18 0,0 1 16,1-19-16,34-52 15,-34 35-15,-1-17 16,-17 34-16,-1-17 0,18 1 15</inkml:trace>
  <inkml:trace contextRef="#ctx0" brushRef="#br0" timeOffset="147044.948">31203 8996 0,'0'-18'16,"18"18"-1,52 0 1,-17 18-16,-17-1 16,-19 1-16,1-18 0,17 35 15,-17 1 1,-18-19-16,-18 1 0,18 0 0,-17-1 16,-1 1-16,-17 0 15,17-1-15,0-17 0,1 18 16,-1-1-16,18 1 15,0 0 1,18-1-16,-1 1 16,1 0-16,0-1 15,17 1-15</inkml:trace>
  <inkml:trace contextRef="#ctx0" brushRef="#br0" timeOffset="147155.721">31397 9648 0,'0'0'0,"0"18"0,18-18 16</inkml:trace>
  <inkml:trace contextRef="#ctx0" brushRef="#br0" timeOffset="170389.41">28011 7391 0,'0'17'32,"0"1"-17,0 0 1,17-1 0,-17 1-1,0 0-15,0-1 0,0 1 16,0-1-16,0 19 15,0-1-15,0 0 0,0-17 16,0 17-16,0 53 16,0-52-16,0 52 15,0-35-15,0-18 16,0 0-16,18 1 0,-18 17 16,0 17-16,0-17 15,0 18 1,0-36-16,0 0 0,0-17 15,0 17-15,0 0 16,0-17-16,0 0 16,0-1 31,0 1-16,17-18 16,-17 18-32,18-18 1,0 0-16,-1 0 16,1 17-1,0-17-15,-1 0 16,1 18-1,0-18 1,-1 0-16,1 0 16,17 0-16,-17 17 15,-1-17-15,1 0 16,0 0-16,-1 0 0,19 0 16,-1 0-16,0 18 15,-17-18-15,17 0 16,0 0-1,-17 0-15,0 0 0,-1 0 0,1 0 16,17 18 0,0-18-16,-17 0 0,0 0 15,-1 0-15,36 0 16,-35 17-16,17-17 0,-17 0 16,17 0-1,-17 0-15,17 0 0,-17 0 16,-1 0-16,19 0 15,-1 0-15,18 18 16,-36-18-16,19 0 0,-1 18 16,36-18-1,-36 0-15,0 0 0,0 0 16,36 0-16,-36 17 16,18-17-16,-18 0 15,18 0-15,-35 18 16,17-18-16,-17 0 15,17 0-15,0 0 0,-17 18 0,53-18 16,-54 0-16,36 0 16,-18 0-1,-17 0-15,17 0 0,-17 0 16,17-18-16,1 18 0,17 0 16,-18 0-1,0 0-15,-17 0 0,17 0 16,0 18-16,36-18 15,-36 0-15,53 0 16,-52 0-16,52 0 16,-53 0-16,18 0 15,-18 0-15,1 0 16,-1 0-16,-18 0 0,36 0 16,-17 0-16,17 0 15,-18 0-15,0 0 16,0 0-16,1 0 15,-1 0 1,0 0-16,-17 0 0,70 0 16,-53-18-16,18 18 15,-17 0-15,16 0 0,19 0 16,-36 0-16,18 0 16,0 0-1,-18 0-15,36 0 16,-36 0-16,18 0 15,-18 0-15,36 0 16,-53 0-16,17 0 0,35 0 16,19 0-1,-54 18-15,0-18 16,0 0-16,54 0 16,-72 0-16,19 0 0,-1 0 15,0-18-15,36 18 16,-36 0-16,0-18 0,-17 18 15,17 0-15,18 0 16,-18 0-16,-17 0 16,17 0-16,1 0 0,16 0 15,-16 0-15,-1-17 16,-17 17-16,17 0 0,-17 0 16,17 0-1,-18 0-15,19 0 16,-19 0-16,1 0 15,0 0-15,-1 0 16,1 0 0,-18-18-1,18 18 32,-18-18-31,0 1-1,0-1 1,0 0 0,0 1-1,0-1-15,0 1 16,0-19 0,0 1-16,0 0 0,-18-1 15,18 1-15,0 0 0,0 0 16,0-36-16,0 36 15,0-53-15,0 52 16,0-52 0,0 53-16,0 17 0,0-17 15,0 0-15,0-1 0,0-17 16,0 18-16,0-18 16,0 36-16,0-1 15,0 0-15,0 1 16,0-1-16,-18 18 78,18 18-62,-17-18-1,-1 0-15,0 0 0,1 0 16,-1 0-16,0 0 15,-17 0-15,0 0 16,-18 0 0,35 0-16,-17 0 0,0-18 15,0 18-15,-54-18 16,54 18-16,0-17 0,-18 17 16,18-18-16,-54 0 15,36 18-15,1-17 0,-1 17 16,-18 0-16,-52-18 15,70 18-15,0 0 16,0 0-16,-53-17 16,53 17-16,-17 0 15,17 0-15,-71-18 0,71 18 16,0 0-16,-70-18 16,70 18-16,-18 0 15,-52-17-15,52-1 16,1 18-16,-1-18 0,1 18 15,-1-17-15,-70-1 16,70 0-16,-52 1 16,70 17-16,-70-18 15,70 1-15,0 17 16,-53-36-16,0 19 16,53 17-16,0 0 15,-17-18-15,-54 18 16,54-18-16,-1 18 0,1 0 15,-19 18-15,-69-18 16,87 18-16,1-18 16,-1 17-16,18 1 0,-88 0 15,88-1-15,0-17 16,0 0-16,0 0 16,0 0-16,18 0 0,-71 0 15,53 0-15,0 0 16,-17 0-16,35 0 15,17 18-15,0-18 0,1 0 16,-19 17 0,19 1-16</inkml:trace>
  <inkml:trace contextRef="#ctx0" brushRef="#br0" timeOffset="173003.647">28063 8996 0,'0'-18'15,"-17"18"16,34 0 16,-17 35-47,0-17 16,0 17-16,0 54 16,0-54-16,0 88 15,0-70-15,18 18 16,-18-18-16,0 17 0,0 71 15,0-70-15,-18 0 16,18-1-16,0-17 0,0 70 16,0-70-1,18-17-15,-18 17 0,0-18 16,0-18-16,0 19 0,18-19 16,-18 1-16,17-18 15,1 0 1,0 0-1,-1 0-15,1 0 16,0-18-16,35 18 16,-36 0-16,36-17 15,-18 17-15,1 0 16,17-18-16,-18 18 16,0 0-16,18 0 0,-18 0 15,18-18-15,53 18 16,-53 0-16,0 0 15,0 0-15,53-17 16,-18 17-16,-53 17 16,0-17-16,18 0 0,-17 0 15,69 0 1,-52 0-16,53 0 16,-35 0-16,52-17 15,-70 17-15,0-18 16,18 18-16,-19 0 0,90 0 15,-72-17-15,89 17 16,-89-18-16,19 18 16,-19-18-16,89 1 15,-88-1-15,52 0 16,-70 18-16,17 0 0,-17 0 16,18-17-16,70 17 15,-70 0-15,-1 0 16,89 0-16,-89 0 15,54 0-15,-54 0 16,54 0-16,-71 0 16,53 17-16,-36-17 15,-17 0-15,0 18 16,18-18-16,-18 0 0,-1 0 16,72 0-16,-71 0 15,35 18-15,-35-18 16,-18 0-16,1 0 15,-1 17-15,0-17 0,36 18 16,-36-18-16,18 0 16,-36 0-16,1 0 15,-18-18 63,0 1-62,0-1-16,-18 0 0,18 1 16,-17-36-1,-1 18-15,1-18 16,17 0-16,-18 17 0,18-16 16,0-1-16,0-71 15,0 71-15,18-88 16,-18 88-16,0 0 0,0-17 15,-18 52 1,18 0-16,-18 1 16,1-1-16,17 1 15,-18 17 1,18-18 0,0 0-1,0 1-15,-18-1 16,1 0-1,-1 1 1,0 17 0,18-18-16,-17 18 15,-1 0-15,-17-18 16,-18 18 0,18 0-16,17 0 0,-17 0 15,0 18-15,-18-18 16,17 0-16,-17 18 15,36-18-15,-19 0 16,1 0-16,-35 0 16,34 0-16,-52 0 15,35-18-15,0 18 0,0 0 16,1-18-16,-72 18 16,71-17-16,0 17 0,-17 0 15,17 0-15,-71 0 16,54-18-16,-1 18 15,1 0-15,-19 0 0,19 0 16,-71 0 0,70 0-16,-35-18 15,53 18-15,-52-17 16,52 17-16,0-18 0,-18 18 16,18 0-16,0 0 0,-70 0 15,52 0-15,1 0 16,-1 0-16,1 0 15,-19 0-15,-69 0 16,87 0-16,-88-17 16,89 17-16,-18 0 0,-1 0 15,-16 0-15,-89 17 16,105 1-16,-16-1 0,16-17 16,1 18-16,-88-18 15,88 0-15,35 0 16,-18 0-16,36-18 0,-53 1 15,52 17-15,19-18 16,-1 1-16</inkml:trace>
  <inkml:trace contextRef="#ctx0" brushRef="#br0" timeOffset="195845.568">11536 17498 0,'0'17'16,"0"36"-1,0-17 1,0 17-16,0-1 0,0 72 16,0-71-16,-18 17 15,18-17-15,-17 18 0,17 17 16,0-53-16,0 18 16,17-35-16,-17-36 15,18-17 1</inkml:trace>
  <inkml:trace contextRef="#ctx0" brushRef="#br0" timeOffset="196261.535">11307 17798 0,'0'-18'31,"17"0"-31,18-17 15,-17 0 1,0 0-16,-1-1 0,1 1 0,0 0 16,-1-18-1,1 35-15,-18 1 16,18 17 0,17 35-16,-18-18 15,36 54-15,-35-18 16,17-18-16,1 0 0,-1 18 15,18-17 1,-36-19-16,1 1 16</inkml:trace>
  <inkml:trace contextRef="#ctx0" brushRef="#br0" timeOffset="197316.907">8343 17551 0,'0'-18'15,"-17"18"1,-1 124-1,0-54-15,18 89 16,0-71-16,0-17 16,0 70-16,18-53 15,-18-70-15,18-1 16,-1-17-16,1-17 16,-1-19-16</inkml:trace>
  <inkml:trace contextRef="#ctx0" brushRef="#br0" timeOffset="197595.408">8043 17674 0,'0'0'0,"0"-17"0,18-36 16,0 17-1,17 1-15,35-35 16,-34 34-16,-1 19 0,53-54 16,-53 53-16,1 1 15,-19 17-15,19 17 0,-19 1 16,1 17-16,0 18 16,-1-17-16,1 34 0,17 54 15,-17-54-15,52 18 16</inkml:trace>
  <inkml:trace contextRef="#ctx0" brushRef="#br0" timeOffset="200893.906">14517 17692 0,'0'88'16,"0"-176"-16,0 229 0,17-53 15,-17-35-15,18 53 16,-18-71-16,0 18 15,18-18-15,-18-17 16,17 0-16</inkml:trace>
  <inkml:trace contextRef="#ctx0" brushRef="#br0" timeOffset="201182.951">14376 17868 0,'0'-17'15,"0"-1"-15,17 0 16,1 1-16,0-19 0,-1 19 16,-17-1-16,18-17 0,0 17 15,-1-17-15,1 17 16,-1 1-1,1 34-15,0 19 16,17-1-16,-17 0 16,17 0-16,-17-17 15,17 0-15,-18-1 0,1-17 16,17 18 0</inkml:trace>
  <inkml:trace contextRef="#ctx0" brushRef="#br0" timeOffset="201722.764">17727 17604 0,'0'0'0,"0"35"0,-18 35 16,18-17-16,18 53 16,-18-53-16,0 53 15,18-71-15,-1 36 16,-17-36-16,18-17 16,-18-1-16,18-17 15,-18-17-15,17 17 16,-17-36-16</inkml:trace>
  <inkml:trace contextRef="#ctx0" brushRef="#br0" timeOffset="201988.468">17586 17674 0,'-18'0'15,"18"-35"-15,0 17 16,36-52-16,-19 34 16,19 1-16,-19 18 0,18-1 15,18-17 1,-35 35-16,0 0 0,-1 17 16,19 36-16,-19-18 15,1 36-15,-1-36 16,1 18-16,17 18 15,-35-54-15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26:28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1623 6791 0,'17'-18'15,"-17"1"1,-17 17-16,17-18 16,0 0-16,0 1 15,-18 17-15,18-18 0,-17 18 16,-1 0-16,18-17 15,-35 17-15,17 0 0,-17 17 16,-1 18-16,-17 18 16,36 0-16,-1 0 0,1 0 15,17 18-15,0-1 0,0 1 16,17-18-16,1 0 0,-1 0 16,36 17-16,-17-52 15,52 17 1,-70-35-16,17 0 15,-18 0-15,1-18 0,-18-17 16,0 17-16,-35-34 16,17 34-16,-17-17 15,17 35-15,1 0 16,34 0 0,36-18-1,-18 18-15,36 0 16,-53-18-16,17 18 15,-17 0-15,17 0 0,-18 0 16,-34 0 0,-1 0-1</inkml:trace>
  <inkml:trace contextRef="#ctx0" brushRef="#br0" timeOffset="478.272">1676 7232 0,'0'18'32,"0"17"-17,0-17-15,0 17 16,17-18-16,-17 1 15,18 17 1,-18-17-16,18 0 16</inkml:trace>
  <inkml:trace contextRef="#ctx0" brushRef="#br0" timeOffset="1084.909">1923 7320 0,'0'0'16,"17"0"-16,1 0 0,0 0 15,-1-17-15,1-1 0,-1 0 16,1 1-16,-18-19 15,0 19-15,0-1 16,-18 0-16,1 1 16,-1-1-16,1 18 0,-1 0 15,0 0-15,18 18 16,0 17 0,18-17-16,0 35 15,17-36-15,0 19 16,-17-36-16,-1 17 15,19 1-15,-19-18 0,19 0 16,-36 17-16,0-34 31,-18 17-15,18-18 0,0 1 15,18 17-16,-1-18-15,-17-17 16,18 17-16,-18 0 16,18 1-16,-1-1 15,1 18 1,-1 0-16,1 0 16,0 18-16,-1-18 15,-17 17-15,18 1 0,0 0 16,-1-1-16,1 1 15,0 0-15</inkml:trace>
  <inkml:trace contextRef="#ctx0" brushRef="#br0" timeOffset="1568.192">2663 7179 0,'0'0'0,"-17"0"16,-1 0-16,1 0 15,-1 18-15,0-18 0,1 53 16,17-36-16,0 36 15,17-35-15,19-1 16,-19 1-16,36-36 16,-35 1-16,17-1 15,0-52-15,-35 34 16,0-17-16,0-35 16,0 35-16,-17 0 0,-1 0 15,-35-52 1,18 52-16,0-35 15,17 52-15,0 19 0,18 34 16,0 71 0,18-17-16,0 0 15,-1-1-15,1 1 0,17-1 16,0 36 0,1-53-16,-1 18 15,-17-54-15,-18 18 16,17-17-16,1-18 0,0 18 15,-1-18-15</inkml:trace>
  <inkml:trace contextRef="#ctx0" brushRef="#br0" timeOffset="2091.585">2981 7285 0,'0'0'16,"18"0"-16,-1 0 0,19-18 16,-19 1-16,1-1 15,-1-17-15,-17 17 16,18 0-16,-18 1 16,-18-1-16,18 0 0,-35 1 15,18-1-15,-19 18 16,19 0-1,-1 0-15,0 0 0,1 35 16,17 1-16,17-1 16,-17 0-16,18-17 15,0 0-15,-1-1 0,19 1 16,16 0-16,-16-18 16,-1 0-16,-17 0 0,17 0 15,-17 0-15,-1 0 16,1 0-16,-1 0 15,-17 17 1,18-34 15,0-19-15,-18 19 0,35-19-16,-17 19 15,-1-19-15,1 36 0,35-35 16,-35 17-16,34 18 15,-34 0-15,0 0 16,-1 18-16,1-18 0</inkml:trace>
  <inkml:trace contextRef="#ctx0" brushRef="#br0" timeOffset="2825.876">3404 7232 0,'0'-18'0,"0"1"16,-17 17 15,-1 0 0,18 17 32,0 19-47,0-1-16,0 0 15,0 0-15,0 18 16,0-17-16,0-19 15,18 1-15</inkml:trace>
  <inkml:trace contextRef="#ctx0" brushRef="#br0" timeOffset="14787.724">6438 6985 0,'-17'0'16,"17"-18"-1,17 18-15,1 0 16,17 0-16,36 0 16,-18 0-16,0-17 15,-18 17-15,35-18 16,-17 0-16,-35 18 16,0 0-16,-18 18 15</inkml:trace>
  <inkml:trace contextRef="#ctx0" brushRef="#br0" timeOffset="15556.155">7408 6668 0,'0'-18'15,"0"36"32,0 34-31,0 1-16,0 53 15,0-53-15,0 0 0,18 18 16,-18-36-16,18 18 0,-1-18 16,1 18-16,0-53 15,-1 18-15,-17-36 16</inkml:trace>
  <inkml:trace contextRef="#ctx0" brushRef="#br0" timeOffset="17623.355">12206 6650 0,'0'-18'0,"0"1"31,0 34 94,0 1-125,0 0 16,18 17-16,-18-18 0,0 19 16,0-1-1,0 18-15,0 0 0,0 53 16,17-36-16,1 1 15,0-36-15,-1 0 16,-17-17 0,18 0-16,-18-1 0,18 1 15</inkml:trace>
  <inkml:trace contextRef="#ctx0" brushRef="#br0" timeOffset="32575.007">1217 8943 0,'0'18'15,"0"-1"-15,18 18 0,35 107 16,-36-54 0,1 0-16,17 71 15,-17-89-15,-1-17 16,-17-18-16,18 1 0,-18-19 15,-18-34-15,1-54 16,-1 1 0,1-1-16,-1-17 0,0-88 15,1 87-15,17-87 16,0 123-16,35 18 16,35-1-16,-17 36 15,36 36-15,-54-1 16,0 53-1,-35-17-15,0-18 0,-35 70 16,17-70-16,-17-18 16,-36 54-16,36-54 15,17 0-15,36-35 16,35 18 0,-18-18-16,1 0 0,34 17 15,-35-17 1,18 18-16,-35 0 15,0-18-15</inkml:trace>
  <inkml:trace contextRef="#ctx0" brushRef="#br0" timeOffset="32867.282">1799 9419 0,'0'0'15,"-17"53"-15,17-18 0,0 18 16,35-35-16,18 0 16,-18-18-16,0 0 15,1-18-15,-1 0 0,-18-17 16,36-18-16,-53 0 16,18 18-16,-36 0 15,18-1-15,-53-17 16,18 36-16,-35 34 15,52-17-15,-17 36 16,17-19-16,36 19 16,-1-36-16,19 0 15,-19 0-15</inkml:trace>
  <inkml:trace contextRef="#ctx0" brushRef="#br0" timeOffset="33218.09">2187 9384 0,'0'0'15,"0"53"-15,0-36 0,0 19 16,18-19-16,0 1 0,-1 0 16,1-1-16,-1-17 0,36 0 15,-35-17-15,0-1 16,-1 0-16,-17-17 0,0 17 16,0-17-1,0 0-15,0 17 0,-17-17 16,17 53-1,17 17 1,1 18-16,0 0 0,34 70 16,-16-52-16,17 35 15,-36-71-15,-17 0 16,0 36-16,-17-54 16,-1-17-16,-53 18 15,36-18-15,0-18 0,0-17 16,-36-18-1,53 18-15,-17 0 0,18-1 16,17-52-16</inkml:trace>
  <inkml:trace contextRef="#ctx0" brushRef="#br0" timeOffset="33773.45">2734 9402 0,'-18'-18'16,"36"36"-16,-53-36 0,-1 18 16,1 35-1,18-17-15,-1-1 0,18 1 16,0 0-16,0-1 0,18 1 16,34 0-16,-34-1 15,17-17-15,18-17 16,-35-1-16,0 18 0,-1-18 15,-17 1-15,0-19 16,0 19 0,-17-1-16,-1 18 15,18 18-15,18 17 16,-1-17-16,36 17 16,-35-35-1,17 0-15,0 0 0,1 0 16,-19 0-16,36-35 15,-35 17-15,-1-52 16,1 34-16,0-52 16,-18 53-16,0-18 15,0 0-15,0 0 0,-18-53 16,18 71-16,-35-36 16,17 54-16,1 17 15,-1 35 1,18 53-1,18-35-15,17 88 16,0-70-16,0-18 0,36 53 16,-53-54-16,17-16 15,-18-19-15,19 19 16,-19-19-16,1 19 16</inkml:trace>
  <inkml:trace contextRef="#ctx0" brushRef="#br0" timeOffset="74371.441">6456 9066 0,'-18'-17'0,"1"17"16,-1 0-16,0-18 16,1 18-16,-19 35 15,19 36 1,-1 17-1,53 0 1,-17-35-16,17-17 0,1-19 16,-1 1-16,53-1 15,0-17-15,18-70 16,-71-1 0,-17-34-1,-36 69-15,-35-52 16,1 53-16,16 17 0,-52 0 15,70 18 1,-35 36-16,53-19 16,0 19-16,18-19 15,17 1-15</inkml:trace>
  <inkml:trace contextRef="#ctx0" brushRef="#br0" timeOffset="74554.427">7038 9296 0,'18'0'16,"-18"-18"0,17 18-16,1 0 15,-1 0 1</inkml:trace>
  <inkml:trace contextRef="#ctx0" brushRef="#br0" timeOffset="74948.474">7408 9137 0,'-17'-18'16,"34"36"-16,-52-36 0,17 18 15,1 18 1,17 53-16,0-36 16,17 0-16,19 18 15,-1-18-15,-17 1 0,17-19 16,0 1-16,36-18 15,-18-18-15,-18 1 16,-17-1-16,17-17 0,-18-1 16,1-34-16,-18 35 15,-35-18-15,0 17 16,-36 1-16,36 17 16,-18 1-1,18 17-15,-1 0 16,19 0-16,17 17 15</inkml:trace>
  <inkml:trace contextRef="#ctx0" brushRef="#br0" timeOffset="75516.882">8202 8908 0,'0'-18'16,"0"36"15,0 17-31,0 0 16,0 89-16,0-54 15,0 1-15,0 17 16,18-17-16,-18-1 0,17 36 16,-17-71-16,18 0 15,0 1-15,-18-54 16</inkml:trace>
  <inkml:trace contextRef="#ctx0" brushRef="#br0" timeOffset="76668.59">11448 8925 0,'0'0'0,"-18"0"16,0 18-16,1 17 16,-1 18-16,0 35 15,18-35-15,0 0 0,0 0 16,18 35-16,17-70 16,-17 17-16,17-17 15,36-18-15,-36 0 16,53-53-16,-35 18 15,0-54-15,-53 54 16,0-53-16,-17 53 16,-36-36-16,0 53 15,17 1 1,1 17-16,-18 0 0,36 0 16,-1 35-16,18 0 15,18-17-15</inkml:trace>
  <inkml:trace contextRef="#ctx0" brushRef="#br0" timeOffset="76878.649">12083 9296 0,'17'0'15,"-17"17"-15,18 1 16,-18 0 0,18-1-1,-1-17 1</inkml:trace>
  <inkml:trace contextRef="#ctx0" brushRef="#br0" timeOffset="77323.833">12577 9102 0,'0'0'16,"-18"0"-16,0 0 15,-35 35-15,18 0 16,17 1-16,1 16 0,-1 1 16,18-17-16,18 52 15,-1-53-15,54 36 16,-36-54-16,53 1 15,-52-18-15,-1-18 16,0 1-16,18-36 16,-53 35-16,18-17 0,-18 0 15,-18 17-15,-35-53 16,18 36-16,0 17 0,-18-17 16,-18 18-1,54 17-15,-1 0 0,0 0 16,36 17-16,17 1 15</inkml:trace>
  <inkml:trace contextRef="#ctx0" brushRef="#br0" timeOffset="77863.13">13035 9208 0,'-17'-18'15,"17"0"-15,0 1 0,17-1 16,1 18-16,35 0 15,-18 0-15,36 35 16,-54-17-16,18 52 16,-17-34-16,-18-1 15,-18 53-15,-17-35 16,-18 35 0,36-52-16,-19 16 15,36-34-15,53 17 16,-17-35-16,-1 0 0,71 0 15,-53 0-15,-1-17 16,1 17-16,0 0 16,-17 0-16,-1 0 15</inkml:trace>
  <inkml:trace contextRef="#ctx0" brushRef="#br0" timeOffset="83079.069">16228 10160 0,'70'0'16,"-140"0"-16,176 0 0,-18 0 0,-35 0 15,70 18-15,-52-18 16,88 0 0,-89 0-16,89 17 15,-71-17-15,-17 0 16,-1-17-16,1 17 0,52-18 15,-70 0-15,0 18 0</inkml:trace>
  <inkml:trace contextRef="#ctx0" brushRef="#br0" timeOffset="83829.891">20602 10195 0,'18'0'16,"35"0"-1,35 0 1,-17 0-16,-1 0 0,124 0 16,-88 0-16,0 0 15,0 18-15,88 0 16,-106-18-16,71 17 15,-89-17-15,-35-17 16</inkml:trace>
  <inkml:trace contextRef="#ctx0" brushRef="#br0" timeOffset="93017.328">1429 11448 0,'-18'0'16,"18"17"-16,18 71 16,-18-17-16,0 0 15,17 123-15,-17-89 16,0-16-16,0-1 0,18 35 16,-18-87-16,0 17 15,18-71 1,-18 0-1,0-35-15,0 0 0,0-70 16,0 52 0,-18 1-16,18-89 0,18 71 15,-1-18 1,1 71-16,17-18 16,1 35-16,16-17 15,-16 35-15,17 35 16,-18 0-16,-17 36 0,-18 0 15,17 87 1,-17-52-16,18-35 0,-1 52 16,1-70-16,0 18 15,-18-54-15,0 19 16</inkml:trace>
  <inkml:trace contextRef="#ctx0" brushRef="#br0" timeOffset="93162.214">1605 12083 0,'71'0'16,"-142"0"-16,195 0 0,-89 17 0,71 1 16,-71-18-16,18 18 15</inkml:trace>
  <inkml:trace contextRef="#ctx0" brushRef="#br0" timeOffset="93578.32">2469 12012 0,'0'0'15,"-35"-18"-15,0 18 16,0 18-16,-1 17 0,1-17 15,-18 70-15,53-53 16,0 1-16,0-1 16,53-17-16,-18-1 15,18-34-15,0-1 16,-35-17-16,17-1 0,-17 19 16,-1-18-16,1-1 0,-18-17 15,0 36 1,-18 34-1,18 1-15,0 35 16,0 0-16,0 0 0,18 17 0,-18 1 16,35 70-16,-35-88 15,0 0-15,0-18 0,0 36 16,-17-54-16,-1 1 16,-53-18-1,54 0-15,-18-18 0,-1 1 16,1-1-16,17-17 0,1-1 15,-1-69-15</inkml:trace>
  <inkml:trace contextRef="#ctx0" brushRef="#br0" timeOffset="93945.296">2769 12188 0,'36'0'16,"-19"0"-16,36 0 15,-18-17-15,18-18 16,-17 17-16,-1-35 16,-35 18-1,18-18-15,-36 35 16,-35-17-16,18 17 15,-53 36-15,70-18 16,-35 53-16,35-18 16,36 53-1,35 0-15,35 1 16,88-36 0,-52-53-1,-18-18 1,-71 0-16,-17 18 0,-18-17 15</inkml:trace>
  <inkml:trace contextRef="#ctx0" brushRef="#br0" timeOffset="96132.014">6615 11624 0,'0'-18'16,"-18"18"0,0 0-16,-17 0 15,17 0-15,1 53 16,-1-35-16,18 35 0,0-18 15,0 0-15,35 71 16,-17-70-16,17 16 16,1-16-16,-1-1 0,35 0 15,-17-17-15,-17-18 16,17 0-16,-18-18 0,0 1 16,-17-1-16,-1-17 0,1-1 15,-18 1-15,0 0 0,0-18 16,-71-18-1,36 19-15,-35-1 16,17 35-16,17 0 0,-16 1 16,34-1-1,18 36-15,35-1 16</inkml:trace>
  <inkml:trace contextRef="#ctx0" brushRef="#br0" timeOffset="102837.76">7320 11924 0,'18'0'16,"-18"18"-16,17-18 15,1 0-15,0 17 16</inkml:trace>
  <inkml:trace contextRef="#ctx0" brushRef="#br0" timeOffset="103266.4">7796 11642 0,'-17'-18'15,"-1"18"-15,-17 18 16,35-1-16,-18 19 0,1-1 16,17 35-16,17-17 15,18 18 1,1-53-16,-1 17 0,71-18 16,-36-34-1,-17-36 1,-35 35-16,-18-35 15,-35-17 1,17 52-16,-35 1 0,18-1 16,0 0-16,-18 1 0,0 17 15,35 0-15,36-18 16</inkml:trace>
  <inkml:trace contextRef="#ctx0" brushRef="#br0" timeOffset="103889.211">8290 11589 0,'0'0'16,"0"-18"-16,18 0 16,0 18-16,17-17 15,-18 17-15,1 0 16,0 0-16,17 17 16,-17 1-16,-18 0 0,17-1 15,1 19-15,-18-19 16,0 19-16,0-19 15,0 1 1,0 0-16,0-1 16,35 1-1,-17-1-15,0-17 16,-1 36-16,18-19 0,18 19 16,-35-1-1,-18-17-15,18-1 0,-18 18 16,-18-17-16,-17 17 15,-1 1-15,-52-19 16,53-17-16,-18 18 0,18-18 16,-1 0-16,1 0 0,0-18 15,0 18 1,35-17-16</inkml:trace>
  <inkml:trace contextRef="#ctx0" brushRef="#br0" timeOffset="105336.057">11730 11712 0,'0'0'0,"-18"0"0,1 0 15,-19 0 1,1 18-16,17 0 16,1 34-16,17-16 15,0-1-15,0 0 0,17-17 16,19 17-16,-19-17 15,19-1-15,34 1 16,-17-18-16,18-35 16,-54 17-16,36-17 15,-53 0-15,0-36 16,-35 36-16,-18-18 16,18 18-16,-53-18 15,52 35-15,-17 0 16,36 18-16,17 18 15,17-18-15,1 18 16</inkml:trace>
  <inkml:trace contextRef="#ctx0" brushRef="#br0" timeOffset="105791.962">12347 11836 0,'18'0'46,"0"0"-30,-18 17 0,0 1 15,-18-18-15</inkml:trace>
  <inkml:trace contextRef="#ctx0" brushRef="#br0" timeOffset="106319.133">12965 11571 0,'-18'-18'16,"36"36"-16,-54-36 0,1 18 15,17 18-15,1 0 16,-1 52-16,0-34 16,18 34-16,0-17 15,18-18 1,17 1-16,1-19 0,34 19 15,-34-36-15,52 0 16,-53-18-16,-17 0 16,-1 18-16,1-53 15,-18 36-15,-35-36 16,17 18-16,-17 17 0,-1-17 16,-34-1-16,35 19 15,-18-1-15,35 18 16</inkml:trace>
  <inkml:trace contextRef="#ctx0" brushRef="#br0" timeOffset="106941.693">13406 11606 0,'-18'0'16,"36"0"-1,-18-17 1,17 17-16,1 0 0,35 0 16,-18 0-16,0 0 15,18 17-15,-17 1 16,-19 0-16,1-1 0,-1 19 16,1-1-16,-18 0 15,0 0-15,0 18 0,-18-17 0,1 17 16,-18 17-1,17-52-15,0 17 0,-17-17 16,17-1-16,36 1 31,17-18-31,1 18 16,34-18 0,-52 17-16,17-17 0,18 0 15,-35 18-15,17-18 16,-18 0-16</inkml:trace>
  <inkml:trace contextRef="#ctx0" brushRef="#br0" timeOffset="136956.18">1164 13617 0,'18'0'16,"-18"36"0,17 69-1,-17-34-15,18 88 16,0-54-16,-18-16 16,0-1-16,17 0 0,-17-35 15,18 0-15,0 0 16,-18-36-16,17 1 0,1-18 15,0-18-15,-1-52 16</inkml:trace>
  <inkml:trace contextRef="#ctx0" brushRef="#br0" timeOffset="137134.655">1199 13776 0,'0'0'15,"89"-18"-15,-54 1 0,71-19 16,-53 19-16,17-1 16,-34 18-1,-19 18-15,-17-1 16</inkml:trace>
  <inkml:trace contextRef="#ctx0" brushRef="#br0" timeOffset="137250.963">1305 14076 0,'36'0'16,"-72"0"-16,107 0 0,-36-18 16,53 1-16,-35-1 15,-17 18-15,16 0 16</inkml:trace>
  <inkml:trace contextRef="#ctx0" brushRef="#br0" timeOffset="137551.763">1870 14129 0,'0'0'0,"-18"53"16,18 0-16,0 17 16,18-35-16,17 36 15,0-71 1,1 18-16,-1-18 0,18-36 15,-18 19-15,0-19 16,-17 1-16,0 0 0,-1 0 16,-17-1-16,-17 1 0,-1 0 15,-17 17-15,-1 0 0,-34 1 16,17 17 0,35 0-16,-17 17 0,17 1 15,18 17-15,18-17 16</inkml:trace>
  <inkml:trace contextRef="#ctx0" brushRef="#br0" timeOffset="137847.05">2381 14199 0,'-17'36'15,"34"-72"-15,-34 107 0,-1-18 16,36-18-1,-1-17-15,1 17 0,17-17 16,18 17-16,-18-35 16,-17 0-16,17 0 0,1-18 15,-1-35 1,-35 36-16,0-1 0,-35-35 16,17 36-1,-17-1-15,-1 0 0,-34 1 16,35-1-16,-1 18 15,19 0-15,34 18 16,1-1-16</inkml:trace>
  <inkml:trace contextRef="#ctx0" brushRef="#br0" timeOffset="138257.64">2858 14252 0,'0'0'0,"-36"53"16,36-35-16,-17 17 15,17 36 1,17-36-16,1-17 16,17-1-16,-17 1 0,52-18 15,-34-18-15,-1 1 0,18-54 16,-36 36-16,1-53 15,-18 52-15,0-17 16,0 18-16,-18 0 0,1-18 16,-54-53-1,36 53-15,0 0 0,-36-35 16,54 53-16,-1 17 16,0 36-16,18 17 15,36 71 1,-19-53-16,18 35 15,1-18-15,-1 1 0,36 70 16,-19-88-16,19 18 16,-36-54-16,-17 1 15,17 0-15,-17-18 0,-1 0 16,1-18-16</inkml:trace>
  <inkml:trace contextRef="#ctx0" brushRef="#br0" timeOffset="139731.466">6668 13794 0,'0'0'15,"-18"0"-15,-17 0 16,17 17-16,0 19 16,-35 34-16,36 36 15,-1-36-15,18 1 16,0 0-16,0-1 0,35 54 15,1-89 1,34 0-16,-17-35 16,-18-17-16,18-19 0,36-52 15,-72 53-15,18-71 16,-35 53 0,-17 0-16,-36-35 15,18 53-15,-54-18 16,54 53-16,-35-18 15,52 36-15,0-1 16,18 1-16,18 17 0,0-17 16,17 0-16,18-1 0</inkml:trace>
  <inkml:trace contextRef="#ctx0" brushRef="#br0" timeOffset="139858.804">7179 14146 0,'0'0'0,"0"36"16,18-36-16,-18 17 16,17-17-16</inkml:trace>
  <inkml:trace contextRef="#ctx0" brushRef="#br0" timeOffset="140192.19">7761 13988 0,'-35'0'16,"17"0"-1,-17 0-15,17 17 0,-35 19 16,18-1-16,17 0 16,18 0-16,-17 18 0,34 36 15,1-54-15,53 0 16,-36-17-16,53-18 15,-53-18-15,54-17 16,-72 0 0,19-36-16,-36 36 15,-18-18-15,0 17 16,-52-16 0,17 16-16,-18 1 15,36 17-15,0 18 16,35 18-16</inkml:trace>
  <inkml:trace contextRef="#ctx0" brushRef="#br0" timeOffset="140599.299">8361 13899 0,'-18'0'15,"1"-17"1,-1 34-16,0 19 16,18-1-16,18 0 15,-18 1-15,35-1 0,-17 0 16,17 0 0,0-17-16,1 0 15,-19-18-15,19-36 16,-19 1-16,1 0 15,0-36-15,-18 36 16,0 0-16,-18-1 0,0 1 16,18 18-16,0 52 31,36 53-31,-19-35 16,1 0-16,-1 17 0,19-17 15,-19 18-15,19 17 16,-19-53-16,1 1 15,-18-19-15,18 19 16,-18-19-16</inkml:trace>
  <inkml:trace contextRef="#ctx0" brushRef="#br0" timeOffset="142479.178">11695 13670 0,'-36'-17'16,"19"34"-16,-19 54 16,19-18-16,-1 70 15,18-70-15,18 18 16,-1-36-16,36 53 15,0-53-15,0-17 0,0 0 16,0-18-16,0-18 16,0 0-16,0 1 0,0-19 15,-18-17-15,-17 18 0,-1-71 16,-34 53-16,-54-35 16,18 53-16,0 0 15,-70 35-15,70 0 16,0 17-16,35 1 0,1 35 15,17-18 1,35-17-16,18-1 0,0 1 16,0-18-16</inkml:trace>
  <inkml:trace contextRef="#ctx0" brushRef="#br0" timeOffset="142585.861">12347 14023 0,'0'18'16</inkml:trace>
  <inkml:trace contextRef="#ctx0" brushRef="#br0" timeOffset="142918.495">12735 13952 0,'0'0'0,"-17"36"0,-1-19 16,0 19-16,1 16 0,17 37 15,0-54-15,53 36 16,-18-54 0,0 1-16,18-18 0,35 0 15,-35-35-15,18-18 16,-36 17-16,-17 1 15,-1 0-15,-17-1 0,-17 1 16,-36-18 0,0 18-16,-71 0 15,71 17-15,1 18 0,16 0 16,1 0-16,0 18 16,35-1-16,53 19 15,-18-36-15</inkml:trace>
  <inkml:trace contextRef="#ctx0" brushRef="#br0" timeOffset="143618.858">13723 13758 0,'0'18'0,"18"-18"16,-1-18-1,-17 36 1,18 0 0,-18-1-16,0 1 15,0 70-15,0-53 16,0 18-16,0 71 15,-18-71-15,18 17 0,0-34 16,18 16-16,-18-16 16,18-19-16,-1 1 0,-17 0 15,18-18-15</inkml:trace>
  <inkml:trace contextRef="#ctx0" brushRef="#br0" timeOffset="154546.772">2205 15117 0,'0'17'16,"0"1"-16,0-1 15,0 1-15,0 0 16</inkml:trace>
  <inkml:trace contextRef="#ctx0" brushRef="#br0" timeOffset="154757.552">2328 15363 0,'0'18'31,"0"-36"-15</inkml:trace>
  <inkml:trace contextRef="#ctx0" brushRef="#br0" timeOffset="154882.938">2434 15469 0,'0'0'16,"0"18"-16,18-18 15,-18 18 1</inkml:trace>
  <inkml:trace contextRef="#ctx0" brushRef="#br0" timeOffset="155008.2">2452 15646 0,'0'0'0,"0"17"0,17 1 15,1 0 1</inkml:trace>
  <inkml:trace contextRef="#ctx0" brushRef="#br0" timeOffset="156442.678">1623 16034 0,'-18'0'0,"-17"0"16,17 0-16,1 0 16,-19 53-16,1 0 15,35-36-15,0 36 16,18-35-1,35 17-15,-36-35 16,19 18-16,16-18 16,-16 17-16,17 1 15,-36-18-15,-17 18 16,-17-1-16,-1 1 16,-17 17-1,-1-35-15,19 0 0,-18 18 16,17-18-16,18-18 15</inkml:trace>
  <inkml:trace contextRef="#ctx0" brushRef="#br0" timeOffset="156599.094">1905 16228 0,'0'53'16,"0"-106"-16,0 123 0,18-52 0,-1 35 15,-17-35-15,18-1 16,0-17-16,-1 0 16</inkml:trace>
  <inkml:trace contextRef="#ctx0" brushRef="#br0" timeOffset="156742.976">1817 15981 0,'17'-18'16,"1"18"-16,17 0 15</inkml:trace>
  <inkml:trace contextRef="#ctx0" brushRef="#br0" timeOffset="157099.058">2064 16157 0,'17'0'15,"1"0"-15,0-17 16,-1 17-16,19 0 15,-19 0-15,1 35 16,-18-17 0,0-1-16,0 18 15,0-17 1,0 0-16,0-1 16,-18-17-16,18 18 15,18-18 1,0 0-16,-18 18 0,17-18 15,1 0-15,17 17 0,-17 1 16,-1 0-16,1-18 16</inkml:trace>
  <inkml:trace contextRef="#ctx0" brushRef="#br0" timeOffset="157466.866">2487 16263 0,'18'18'15,"-36"-36"-15,53 53 0,1-35 16,-19-17-16,19 17 16,-1-36-16,-18 19 15,1-18-15,-18 17 16,0 0-16,-18-17 15,1 35-15,-1-18 0,-17 18 16,17 0-16,-17 0 0,0 18 16,-1 17-16,19 1 15,17 16-15,17-16 16,1-19-16,0 1 16,17 0-16,0-1 0,1 1 15,-1 0-15,35-18 16,-34 0-16,17 0 15,-36 0-15,1 0 16</inkml:trace>
  <inkml:trace contextRef="#ctx0" brushRef="#br0" timeOffset="158723.558">1535 16898 0,'-18'-18'15,"0"18"-15,1 0 16,-19 53 0,36-17-16,-17-1 0,17 0 15,0 0-15,17 36 16,1-53-16,17 17 16,-17-17-16,17-18 15,-17 0-15,17 0 0,18-18 16,-35 0-16,17 1 15,-35-1 1,0 0-16</inkml:trace>
  <inkml:trace contextRef="#ctx0" brushRef="#br0" timeOffset="158890.502">1711 17145 0,'0'53'0,"35"-18"16,-70-123-16,106 194 16,-54-106-16,18 0 0,1 0 15,-19-18-15,19 18 0,-1-35 16,-17 35-16,-18-18 0,17 1 15,-17-19-15,-17 19 16,-19-1-16,1 0 16,17 18-16,1 0 15,-19 0-15,19 0 16,17 18-16</inkml:trace>
  <inkml:trace contextRef="#ctx0" brushRef="#br0" timeOffset="159156.631">2152 16933 0,'0'0'16,"-53"36"-16,35-1 0,1 0 16,17-17-16,0-1 15,17 1-15,1 0 0,53 17 16,-36-35-16,-17 18 15,-1-18-15,18 17 16,-35 1-16,-17 0 16,-1-1-16,-17-17 15,0 18-15,17-1 0,-35 1 16,35-18-16,1 0 16,17-18-16</inkml:trace>
  <inkml:trace contextRef="#ctx0" brushRef="#br0" timeOffset="159323.56">2399 17057 0,'0'0'16,"35"0"-16,-17 0 15,-1-18-15,19 1 0,17-19 16,-36 19-16,1-1 15,-18 0-15</inkml:trace>
  <inkml:trace contextRef="#ctx0" brushRef="#br0" timeOffset="159559.185">2505 16810 0,'0'0'16,"0"70"-16,0-34 0,0 17 16,17 0-16,-17-18 0,36 35 15,-1-52-15,18 17 16,-18-35-16,-17 0 0,17-17 16,-17 17-16,-1-18 15,19 0-15</inkml:trace>
  <inkml:trace contextRef="#ctx0" brushRef="#br0" timeOffset="166968.936">1588 17833 0,'-18'0'15,"0"0"1,-17 18-16,0 17 16,17 0-16,0-17 0,1 52 15,-1-52-15,18 0 16,18 17-16,-1-17 0,19-18 16,-1 0-1,0-18-15,1-35 16,-19 35-16,1-35 15,-18 36-15,-18-1 16,1 0-16,-1 1 16,0 17-16,1 0 15,-1 0-15,18 35 16,18-17-16,-18-1 16,17-17-16,19 18 15,16 0-15,-34-18 16,17 0-16,-17 0 0,0 0 15,-1 0-15,1 0 0,0 0 16</inkml:trace>
  <inkml:trace contextRef="#ctx0" brushRef="#br0" timeOffset="167203.56">1729 17374 0,'17'71'15,"-34"-142"-15,52 195 0,-17-89 0,-1 71 16,1-53-16,17 53 16,-17-71-1,-1 35-15,-17-52 16,18 0-16,0-18 15</inkml:trace>
  <inkml:trace contextRef="#ctx0" brushRef="#br0" timeOffset="167365.49">2028 17798 0,'0'0'0,"18"70"0,0-35 15,-1 1-15,19 34 16,-36-52-16,17-18 0,1 0 16,0 0-16,-1-18 0,1 1 15</inkml:trace>
  <inkml:trace contextRef="#ctx0" brushRef="#br0" timeOffset="167509.739">2028 17586 0,'0'-18'31,"18"18"-15,0 0-16</inkml:trace>
  <inkml:trace contextRef="#ctx0" brushRef="#br0" timeOffset="167704.72">2240 17621 0,'0'0'15,"35"71"-15,-17-36 0,0-17 0,17 35 16,-17-36 0,-18 19-16,17-19 0,-17 1 15,-17-36 1,-1-17-1,18 17-15</inkml:trace>
  <inkml:trace contextRef="#ctx0" brushRef="#br0" timeOffset="168049.639">2452 17727 0,'0'0'0,"17"18"0,1-1 15,17-17 1,-17 0-1,0 0-15,-1-17 16,-17-1-16,0 0 16,-17 18-1,34 0 48,1 18-48,0 0-15,-1-18 16,1 0 0,-1 0-16,1 0 0,0 0 15,-1 0 1,1 0-16,0 0 16</inkml:trace>
  <inkml:trace contextRef="#ctx0" brushRef="#br0" timeOffset="168532.63">2346 17903 0,'0'0'0,"0"-17"15,0-18 1,18-1 0,-18 1-16,17-36 15,-17 19-15,0-19 16,0 53-16,18 1 16</inkml:trace>
  <inkml:trace contextRef="#ctx0" brushRef="#br0" timeOffset="172025.515">3210 17886 0,'0'17'0,"0"36"16,18-35-16,0 35 15,17 18-15,-18-54 16,19 18-16,-19-17 16,1 0-16,0-1 15,-1 1-15,-17-36 16,18-17-1,-18 0-15,-18-36 16,1 36-16,-1-36 16,18 1-1,-18 52-15,18 1 0,0-1 16,18 36 0</inkml:trace>
  <inkml:trace contextRef="#ctx0" brushRef="#br0" timeOffset="172481.196">3510 18045 0,'0'0'15,"0"17"-15,18-17 0,-1-17 16,19-1-1,-36 0-15,17 1 0,-17-1 16,0 0-16,-17 1 16,-1 17-1,0 0-15,1 17 16,-1 1-16,18 0 0,-17-1 16,17 19-16,0-19 15,35 1-15,-18 0 16,1-1-16,17-17 15,1 18-15,-19-18 16,1 0-16,0 0 16,-1 0-16,-17-18 15,0 1-15,0-1 16,0 0-16,0 1 0,0-1 16,0 0-1,0 1-15,0-1 16,0 0-16,18 18 15,-1-17-15,1-1 16,-18 0-16,18 18 0,-1-17 16</inkml:trace>
  <inkml:trace contextRef="#ctx0" brushRef="#br0" timeOffset="172881.761">3687 17463 0,'0'0'0,"17"17"16,18 54-1,-17-18-15,35 70 16,-18-52-16,18 17 15,-35-53-15,-1-17 0,1 17 16,0-35 0,-1-53-1,-17 18 1,36-18-16,-1 35 16,-17 18-16,52 0 15,-52 18-15,17 0 0,-17 17 16,-18 0-16,0-17 15,0 17-15,0 0 0,-36 1 16,1-19-16,18 1 16,-54 0-16,53-18 15,-17-36-15,17 19 16</inkml:trace>
  <inkml:trace contextRef="#ctx0" brushRef="#br0" timeOffset="174144.288">3933 18362 0,'18'0'15</inkml:trace>
  <inkml:trace contextRef="#ctx0" brushRef="#br0" timeOffset="176730.194">459 6668 0,'-18'0'31,"18"17"-15,-18 36-1,18-18-15,0 1 0,18 69 16,-18-16 0,35 87-16,-17-52 15,-18 17-15,35 158 16,-35-122-16,18 123 16,-18-177-16,0 89 15,0-142-15,0 72 16,-18-107-16,18 35 15,0-34-15,0-19 16,0 1 0</inkml:trace>
  <inkml:trace contextRef="#ctx0" brushRef="#br0" timeOffset="177492.764">159 6791 0,'0'0'15,"-36"18"-15,19-1 0,-1 1 16,18-36 31,18-17-47,-1 17 15,36-52-15,-35 35 16,35-36 0,-35 36-16,17-36 15,-35 53-15,18 1 16,-18-1-16,0 1 16,17 17-16,-17 17 15,18 1-15,35 70 16,-18-35-16,18 53 15,-35-53-15,17 0 16,-18-18-16,19 0 0,-19 0 16,54 1-16,-53-19 15</inkml:trace>
  <inkml:trace contextRef="#ctx0" brushRef="#br0" timeOffset="179774.473">0 9543 0,'0'-18'16,"0"0"0,18 1-1,87 17 1,-69 0-16,-1 0 15,36 17-15,-54 1 16,1 35-16,-18-35 16,0 17-16,0-18 15,-18 19-15,1-19 0,17 19 16,0-19-16,0 19 16,17-1-16,1-17 15,35 17-15,-36-18 16,1 1-16,0 0 15,-18-1-15,-18 1 16,0 0-16,-34 17 16,-1-17-16,-36-1 15,54 1-15,0-18 0,17 0 16,18-18-16,18 1 16</inkml:trace>
  <inkml:trace contextRef="#ctx0" brushRef="#br0" timeOffset="180082.323">494 9772 0,'-35'18'0,"70"-36"0,-70 53 15,35 1-15,0-19 16,53 18-1,-36-17-15,1 0 0,52-1 16,-52-17-16,0-17 16,-1 17-16,19-36 15,-36 19-15,0-1 0,0 1 16,0-19-16,-53 1 16,35 17-16,-17 1 15,17 17-15,-17-18 0,17 18 16,-17 0-16,53-18 31</inkml:trace>
  <inkml:trace contextRef="#ctx0" brushRef="#br0" timeOffset="180328.476">741 9648 0,'0'53'15,"0"-106"-15,0 124 0,0-18 16,17 18-16,-17-36 15,18-18-15,0 19 16,17-19-16,-17-17 16,17-35-16,-17 0 15,17-36-15,-35 18 16,0-17-16,-18 34 16,-35 1-16,36 18 15,-54 17 1,36 17-16,0 18 0,17-17 15,0 17-15,1-17 16</inkml:trace>
  <inkml:trace contextRef="#ctx0" brushRef="#br0" timeOffset="181824.779">476 10619 0,'0'0'15,"0"-18"-15,0 0 0,0 36 31,0 0-31,0 17 16,0 0-16,0 0 16,0 18-16,0 0 0,0 53 15,18-35-15,0 52 16,-18-70-16,0 18 16,0 52-16,0-70 15,17 88-15,-17-70 16,0-1-16,0 1 15,0 70-15,0-88 16,0 70-16,0-52 16,-17 70-16,17-70 15,0-1-15,-18 1 0,18-1 16,0 1-16,-18 70 16,18-71-16,-17 1 15,17 0-15,0 52 16,17-52-16,-17-1 15,18 1-15,-18-1 0,18 71 16,-18-70-16,0 70 16,0-70-16,0 17 15,0-18-15,0-17 0,0 88 16,0-88-16,17 18 16,-17-18-16,0 0 0,18 0 15,-18-1-15,0-16 0,0 52 16,0-35-16,0 35 15,0-53 1,-18 18-16,1 53 16,17-71-16,-18 71 15,18-71-15,0 1 0,0 17 16,-18 35 0,18-53-16,0 18 15,0 0-15,-17 0 0,-1 53 16,18-53-16,0 0 15,-18 17-15,18-17 0,0 0 16,-17 0-16,17 0 0,0 35 16,0-35-16,0-18 15,-18 18-15,18 18 16,0-18-16,0 35 16,0-35-16,-18 0 0,18 35 15,0-35-15,0-18 16,18 0-16,-18 1 0,0 34 15,0-35 1,18 36-16,-18-18 16,0-18-16,17-17 0,-17 17 15,0 18-15,0-35 16,0 17 0,0-18-16,18 19 15,-18-19-15,18 1 0,-18 0 16,0-1-16,0 19 15,0-1-15,0 0 16,0-17-16,0 35 16,0-36-16,0 36 15,0-17-15,17-1 16,-17 0-16,18-17 16,-18-1-16,0 1 0,18 17 15,-18-17-15,0 17 16,0-17-1,0 17-15,0-17 16,0-1-16,0 1 0,0 0 16,0-1-16,0 1 15,0 0 1,0-1 0,17-17-1,-17 18-15,18-18 16,-18-18-16,0 1 15,0-1-15</inkml:trace>
  <inkml:trace contextRef="#ctx0" brushRef="#br0" timeOffset="182158.198">300 17868 0,'0'18'31,"18"17"-31,17 18 16,-18 0-16,1-18 15,17 1-15,-17 52 16,0-53-16,-1-17 0,19 17 15,-19-35 1,1 0-16,-1-18 0,1 1 16,-18-19-16,18 1 15,-1 0-15,1-18 0,0-18 16,-1 36-16,1 0 0,0 17 16,-1 18-16,-17-18 0</inkml:trace>
  <inkml:trace contextRef="#ctx0" brushRef="#br0" timeOffset="187507.936">8520 6279 0,'0'-17'15,"-18"17"1,18-18 0,-18 18-1,1 0-15,-1 0 16,0 0-16,1 0 15,-19 0-15,1 0 0,0 18 0,0-18 16,-54 0-16,37 0 16,-1 0-16,-88 17 15,70-17-15,0 0 16,-17 0-16,18 0 0,-19 0 16,1 0-16,-88 18 15,105-18-15,-17 18 0,-88-36 16,88 18-1,-1 0-15,-105-18 16,88 1-16,-70 17 16,88 0-16,-71 17 15,89-17-15,-72 36 16,90-19-16,-37-17 16,54 0-1,0 0 1,52 18 15,-17 0-15,0-1-1,-17 1-15,17 0 16,0-1-16,0 1 0,-18 17 16,1 18-16,17-18 15,0 18-15,-18-17 16,18 52-1,0-53-15,-18 18 0,18 35 16,0 36 0,0-72-16,0 1 0,0 0 15,0 71-15,0-54 16,0 1-16,0-1 0,0 54 16,18-54-1,-18 1-15,0 0 0,0 52 16,0-52-16,18 52 15,-1-70-15,-17 70 16,0-70-16,0 71 16,0-54-16,0 72 15,0-72 1,-17 71-16,17-70 16,-18-1-16,0 1 0,18-1 15,-35 72-15,35-72 16,-18 71-1,1-70-15,-1-1 0,18 1 16,-18-1-16,1 1 0,-1 70 16,18-70-16,-17 70 15,17-71-15,0 1 16,0 70 0,0-70-16,0-1 0,0 1 15,0 87-15,0-16 16,0-54-16,0-18 15,0 1-15,0 88 16,0-89-16,17 71 16,-17-70-16,18-18 15,-1 88-15,-17-71 16,0 71-16,0-52 16,18 69-16,0-69 15,-1 69-15,-17-87 16,18-1-16,0 1 15,-1 53-15,-17-54 16,0 1-16,0-1 16,0 1-16,0-1 0,0 89 15,0-71-15,0-17 16,18-1-16,-18 1 0,0 70 16,0-70-16,18-19 15,-18 1-15,0 18 0,17-18 16,1 70-16,-18-70 15,0 18-15,17-18 0,1 88 16,-18-88-16,18 70 16,-1-70-1,1 53-15,-18-53 16,0 0-16,18 17 0,-18 1 16,0 70-16,0-70 15,0 87 1,0-69-16,0-19 0,0 54 15,-18-1 1,18-70-16,-18 0 0,18 0 16,0 35-16,0-53 15,0 1-15,18-19 16,-18 1-16</inkml:trace>
  <inkml:trace contextRef="#ctx0" brushRef="#br0" timeOffset="189659.726">8255 6279 0,'0'-17'31,"35"-1"-15,-17 1-16,0 17 16,-1 0-16,36-18 15,-18 18-15,1-18 0,34 1 16,-17 17-16,-18-18 16,1 18-16,17-18 15,-36 18-15,19 0 0,34-17 16,-35 17-16,-17 0 15,17 0-15,-17 0 16,0 0 0,-18 17-16,0 1 0,0 17 15,17-17 1,-17 0-16,0-1 0,18 1 16,-18-1-16,17 19 15,-17-19-15,18 1 0,-18 0 16,0-1-16,18 19 15,-1-19-15,-17 18 16,18-17-16,0 17 0,-1 36 16,1-36-16,0 1 15,-18 16-15,17-16 0,1 17 16,0-18-16,-1 18 16,1-18-16,-18 18 0,17 53 15,1-53-15,0 53 16,-1-53-16,-17 17 15,18 1-15,0 52 16,-1-52-16,1 70 16,0-71-16,-1 71 15,-17-52-15,18-19 16,-1 89-16,1 0 16,-18-71-16,0 0 15,18 88-15,-18-87 16,0-1-16,17 212 15,-34-106 1,17 0 0,0-106-16,0 18 0,-18-18 15,0 106-15,18-106 16,-35 89-16,35-89 16,-17 0-16,17 0 15,-18 0-15,18 1 0,-18 105 16,18-106-16,0 18 15,-17-18-15,17 88 16,0-88-16,-18 89 16,18-107-16,0 19 15,0 69-15,0-87 16,0 17-16,0-17 0,18-1 16,-18 1-16,0 17 15,17-35-15,-17 35 0,0-17 0,0-1 16,0 1-16,-17 70 15,17-53-15,-18 71 16,0-89-16,18 18 16,0-17-16,0 0 0,0-1 15,18 71-15,-18-70 16,0 70 0,18-18-16,-18-52 15,0 0-15,0-1 16,0 1-16,0 17 0,0 53 15,0-53-15,0-17 16,0-1-16,0 18 0,0 54 16,0-90-16,0 90 15,0-72-15,0-17 16,0 18-16,-18 52 16,18-70-16,0 0 0,0 0 15,0 53-15,0-1 16,0-69-16,0-1 15,0 0-15,0 18 16,0-17-16,-18 16 16,18-34-16,0 0 15,0-1-15,18-17 0,-18 18 16,0 0-16,-18-18 31,18 17-15,-17-17-1,-1 18-15,0-18 16,1 18 0,-1-1-16,-17 1 15,17-18-15,-35 17 16,36 1-16,-36 0 16,17-18-16,1 17 15,0-17-15,17 0 0,-17 18 16,0-18-16,-53 0 15,52 0-15,-34 0 16,17 0-16,18-18 16,-18 18-16,0 0 0,0 0 15,-53 0-15,53 18 16,-70 0 0,52-1-16,0 1 0,19 0 15,-90-1-15,89-17 16,-17 0-16,-54 0 15,54 0-15,-54 0 16,54 0-16,-71 0 16,70 0-16,1 0 15,17 0-15,-18 0 0,-52 0 16,70 0-16,-53 0 16,53 0-16,18-17 15,-71-1 1,18 0-16,52 1 15,1 17-15,-18-18 0,-17 18 16,34-18-16,-16 18 16,34 0-16,0 0 15,-35-17-15,36 17 16,-36-18 0,35 0-16,18 1 15</inkml:trace>
  <inkml:trace contextRef="#ctx0" brushRef="#br0" timeOffset="190392.898">7408 14993 0,'0'18'16,"18"-18"-1,0 0-15,-18 17 0,17-17 16,-17 36 0</inkml:trace>
  <inkml:trace contextRef="#ctx0" brushRef="#br0" timeOffset="190521.805">7514 15275 0,'18'18'0,"-36"-36"0,53 36 31</inkml:trace>
  <inkml:trace contextRef="#ctx0" brushRef="#br0" timeOffset="190636.611">7532 15575 0,'0'0'16,"-18"18"-16,18-1 0,18-17 15,-1 0 1</inkml:trace>
  <inkml:trace contextRef="#ctx0" brushRef="#br0" timeOffset="190738.381">7602 15787 0,'0'0'16,"0"35"-16,0-17 15</inkml:trace>
  <inkml:trace contextRef="#ctx0" brushRef="#br0" timeOffset="190860.706">7673 16069 0,'0'35'0,"0"-70"0,0 88 16,0-35-1</inkml:trace>
  <inkml:trace contextRef="#ctx0" brushRef="#br0" timeOffset="199325.042">7408 16828 0,'-17'-18'16,"-1"18"0,0 0-1,1 0 1,-1 35-16,1-17 15,-19 35-15,36-18 16,0 36-16,0-19 16,0 37-1,0-54-15,36 53 16,-19-53-16,18 36 16,1-53-16,-1 35 15,-17-36-15,17 1 16</inkml:trace>
  <inkml:trace contextRef="#ctx0" brushRef="#br0" timeOffset="203006.782">7938 17674 0,'-18'0'16,"18"-17"-16,-18 17 15,18 17 32,18-17-31,0 18-16,-1-18 0,1 17 15,17-17 1,-17 0-16,17-17 16,-17 17-16,-1 0 15,-17-18-15,18 18 0,-18-17 32,0-1-32,18 0 15,-18-17-15,0 17 16,0-17-1,0 17-15,-18 1 16,0-1 0,1 18-16,-1-17 15,-17 17 1,17-18-16,0 18 0,1 0 0,-18 0 16,-1 0-1,19 18-15,-1-18 0,0 17 16,-17 18-16,35-17 15,-18 17-15,18 36 16,0-53-16,0 17 16,0 0-16,0 0 0,18 1 15,0 17-15,-1-18 16,19 18-16,-19-36 16,36 19-16,-35-19 15,52 1-15,-52 0 16,35-18-1,-18 0-15,-17 17 16,-1-17-16,1 0 16,-18 18-16,-18-18 15,1 18 1</inkml:trace>
  <inkml:trace contextRef="#ctx0" brushRef="#br0" timeOffset="204230.703">8396 17956 0,'18'0'32,"-1"0"-17,1 0 1,17 0-16,-17 0 15,0 0-15,-1-17 0,1 17 16,0 0 0</inkml:trace>
  <inkml:trace contextRef="#ctx0" brushRef="#br0" timeOffset="204602.192">8396 17974 0,'0'0'16,"0"18"-16,-18-1 15,18 1-15,18 17 16,-18-17 0,0 0-16,35 17 15,-17-18-15,17 1 16,-17-18-1,17 35-15,-17-35 16,0 36-16,-18-19 16,0 1-16,17-18 15,-17 18-15,-17-1 0,-1 1 16,0-18-16,1 0 16,-1 17-16,0-17 0,1 0 15,-36-17-15,35-1 16,0 18-1,18-17-15,18 17 16,0-18 0</inkml:trace>
  <inkml:trace contextRef="#ctx0" brushRef="#br0" timeOffset="205198.271">8714 18009 0,'0'0'16,"-18"0"-16,18 18 0,-18-18 16,36 0-16,0 0 15,-1 0 1,19 0-16,-1 0 0,-18 0 15,36 0-15,-35 0 16,0 18-16,-18-1 16,0 19-16,0-19 0,-18 1 15,0 17-15,1-17 16,-19 35-16,1-18 16,35-17-1,35-1 1,-17-17-16,17 18 0,1-18 0,-19 17 15,19-17-15,-19 18 16,1 0-16,-36 17 16,1-17-16,-19-1 15,-17 1-15,18-18 16,0 18-16,-18-18 16,35 0-16,1-18 15,17 0-15,17 1 16,19-19-16,-1 36 15,-18-17-15</inkml:trace>
  <inkml:trace contextRef="#ctx0" brushRef="#br0" timeOffset="205615.285">9137 18115 0,'0'-17'15,"-18"17"1,1 17 0,-1 1-16,0-1 15,18 19-15,-17-1 16,17-17-16,17-1 16,-17 1-16,18-18 15,0 0-15,17-18 16,-17 1-16,-18-1 0,35 0 15,-35 1-15,18-1 16,-18 0-16,0 1 0,0-1 16,0 36 15,17-1-15,-17 1-16,0 0 0,18 17 15,-18-17-15,0 35 16,17-18-16,-17-18 15,0 1-15,0 0 0,0-1 16,0 1-16,18-18 16</inkml:trace>
  <inkml:trace contextRef="#ctx0" brushRef="#br0" timeOffset="205859.937">9543 18045 0,'0'53'16,"0"-106"-16,0 158 0,0-69 0,0 34 15,0-17-15,0-18 16,0 18-16,-18 0 0,18 0 16,0-18-16</inkml:trace>
  <inkml:trace contextRef="#ctx0" brushRef="#br0" timeOffset="210475.641">13494 6121 0,'0'0'0,"-18"0"47,0 0-47,1 0 15,-18 0-15,17 0 16,-53 0-16,36 0 15,-71 17 1,0-17-16,36 0 16,-1 0-16,-70 0 15,53-17-15,-88-1 16,70 18-16,-88-18 16,106 18-16,-18 0 15,18 0-15,-1-17 0,1 17 0,-53 0 16,70 0-1,1 0-15,-1 0 16,18-18-16,-17 18 0,17 0 0,18 0 16,-18 0-16,0 0 15,35 0-15,1 0 0,-1 0 16,18 18 15,0-1-31,0 1 16,-18 17-16,18-17 15,-17 35-15,17-35 16,-18 34 0,18-34-16,0 53 15,-18-54-15,18 19 16,0-1-16,0 0 0,0 0 0,0 1 16,0 17-16,0 35 15,0-53-15,-17 89 16,17-72-16,0 1 15,0 18-15,0-1 0,-18 1 16,0 70-16,18-70 16,0-1-16,0 18 0,-17-17 15,17 88 1,0-71-16,17-17 0,-17 17 16,0-18-16,18 1 0,0 70 15,-18-71-15,17-17 16,-17 18-16,0 17 0,0-17 15,0 87-15,0-69 16,0 69 0,-17-69-16,17 87 15,0-88-15,-18 0 16,18 1-16,-18-1 0,1 106 16,-1-88-16,1 88 15,17-89-15,0 72 16,0-89-16,0 0 15,0 0-15,0 106 16,0-105-16,0-1 0,17 0 16,-17 18-16,0 0 15,18 0-15,-18-1 0,0 1 16,17 0-16,-17 18 0,18 87 16,0-123-16,-18 18 15,17-18-15,19 106 16,-36-105-16,17-1 15,19 212 1,-1-89-16,-35 1 16,0-106-16,0 106 15,0-124-15,0 0 16,18 0-16,-18 18 16,0-18-16,0 0 0,17 89 15,-17-89-15,0 88 16,-17-87-16,-1 87 15,18-88-15,0 0 16,-18 53-16,18-52 16,0-19-16,0 1 0,0-1 15,0 1-15,-17-1 16,17-17-16,0 18 0,-18-18 16,18 17-16,0-34 0,-18 17 15,18-1-15,-17 19 16,17-36-16,0 1 15,0-1-15,0-18 16,0 1-16,17 35 16,-17-35-16,18-1 0,-18 19 15,0-19 1,-18 1 0,36-18 30,0 0-30,-1-18 0</inkml:trace>
  <inkml:trace contextRef="#ctx0" brushRef="#br0" timeOffset="212260.66">13423 6297 0,'-17'18'15,"34"-36"-15,-34 53 16,34-35 0,54-17-1,-54-1-15,36 0 16,36-17-16,-37 18 16,54 17-1,-70 0-15,16 0 0,1 0 16,0 0-16,0 0 15,-18 17-15,-17-17 0,0 18 16,-18-1 0,17 1-16,-17 0 15,0 17-15,0 18 16,0 35-16,0-53 16,0 18-16,0 53 15,18-53-15,0 0 16,-1 0-16,19 70 0,-19-52 15,36 52 1,-35-52-16,35 88 16,-18-89-16,18 107 15,-18-89-15,0 18 16,-17-18-16,17 0 0,18 124 16,-17-124-16,-19 0 15,18 18-15,-17-18 0,35 124 16,-35-106-16,-1-1 15,1 125-15,0-107 16,-18-17-16,0 18 0,17-1 16,-17 1-16,18 140 15,0-140-15,-18-1 16,17 1-16,1 122 16,-1-122-16,1-18 15,0 17-15,-18 1 0,17-1 16,-17 1-16,0 105 15,0-106-15,0 107 16,0-107-16,0 124 16,0-123-16,18-1 15,-18 1-15,0-1 0,0 106 16,-18-105-16,1 105 16,-1-123-16,-17 141 15,17-141-15,-35 141 16,36-141-16,-36 140 15,35-140-15,0 0 16,-17 106 0,0-106-16,17-18 0,-17 18 15,17-1-15,-17-16 0,-18 122 16,18-105-16,17-18 16,1 18-16,-1-18 0,-17 71 15,17-88 1,0-1-16,1 71 15,-1-88-15,0 53 16,1-53-16,17 53 16,-18-71-16,18 36 15,0-36-15,0 0 16,0 1-16,0-19 0,0 36 16,0-35-16,0-1 15,0 1-15,-17 0 16,17-1-1,0 1 17,-18-18-17,0 0-15,1 0 16,-1 0-16,-35 0 16,35 0-1,1 0-15,-71-18 0,52 18 16,-70 0-1,36-17-15,-54 17 16,54-18-16,-71 0 16,53 18-16,17-17 15,-17-1-15,0 0 0,-18 18 0,-88-17 16,106 17 0,-124 0-16,106 0 15,0 0-15,18 0 0,-18 0 16,18 0-16,-88-18 15,105 18-15,1 0 0,-1-17 16,-35-1 0,71 0-16,0 1 0,17-1 15,0-35-15,18 18 16,0 17-16</inkml:trace>
  <inkml:trace contextRef="#ctx0" brushRef="#br0" timeOffset="212493.877">12541 15187 0,'0'0'0,"-17"0"0,34 18 32,-17-1-17</inkml:trace>
  <inkml:trace contextRef="#ctx0" brushRef="#br0" timeOffset="212628.236">12612 15646 0,'0'0'16,"-18"35"-16,18-17 0,18-18 15</inkml:trace>
  <inkml:trace contextRef="#ctx0" brushRef="#br0" timeOffset="212743.542">12612 15910 0,'0'0'16,"-18"53"-16,36-35 15</inkml:trace>
  <inkml:trace contextRef="#ctx0" brushRef="#br0" timeOffset="212862.357">12700 16351 0,'0'0'16</inkml:trace>
  <inkml:trace contextRef="#ctx0" brushRef="#br0" timeOffset="-212253.568">12312 17886 0,'-18'17'15,"36"-34"-15,-36 52 0,36-17 0,0-1 16,17 1-16,0-18 15,36 18-15,-36-36 16,0 18-16,-17-18 0,17 1 16,-17-1-16,17 0 15,-35-17-15,18-18 16,-18 36-16,-36-36 16,1 35-16,18-17 0,-54 0 15,18 17 1,18 18-16,0-18 0,-1 18 15,-52 36-15,35-1 16,35 0-16,-17 18 16,35-18-16,0 36 15,0-36-15,35 36 16,-17-18-16,17-18 16,1-17-16,-1 17 15,53 0-15,-35-17 16,-18-18-16,1 17 0,-1-17 15,18 18-15,-36-18 16,19 0 0,-36 18-16</inkml:trace>
  <inkml:trace contextRef="#ctx0" brushRef="#br0" timeOffset="-211282.133">13141 18115 0,'0'-17'15,"-18"17"1,1 0 0,-1-18-1,0 18-15,1 0 0,-18 0 16,17 18-1,0-18-15,1 17 0,-1 1 16,0 17-16,-17 0 16,35-17-16,0 35 15,18-35-15,17-1 16,-17-17-16,35 0 16,-36 0-16,18-17 15,-17-1-15,0-35 16,-18 35-16,0 1 15,0-36-15,0 35 16,0-17-16,-18 17 16,18 36-1,0 52 1,18-34-16,-18-1 16,17 53-16,-17-35 15,18 0-15,0-18 16,-1 1-16,-17-19 15,18-17 1</inkml:trace>
  <inkml:trace contextRef="#ctx0" brushRef="#br0" timeOffset="-210379.223">13370 18203 0,'-17'0'0,"-1"18"15,0-18 1,1 18-16,-1-1 15,18 1-15,18 17 16,-1-17-16,36 35 16,-35-36-16,52 36 15,-52-17 1,35-1-16,-35-18 16,-18 19-16,0-19 15,-18 1-15,0 0 0,1-1 16,-36 1-16,35-18 15,1 0-15,-1-18 16,0-17-16,18 17 16,18-52-16,0 52 15,-1-17-15,18 0 0,-17-1 16,0 1-16,-1 0 0,1 17 16,-18 1-16,0-19 15,-18 19-15,-17-1 16,0 18-16,-18-18 15,35 18-15,-17 0 16,35-17 0,18 17-1,17-18-15</inkml:trace>
  <inkml:trace contextRef="#ctx0" brushRef="#br0" timeOffset="-210033.805">13670 18186 0,'18'0'31,"-1"0"-31,1-18 0,17 18 16,-17 0-16,0 0 0,-1 0 15,19 0-15,-19 0 16,-34 0-1,-1 18 1</inkml:trace>
  <inkml:trace contextRef="#ctx0" brushRef="#br0" timeOffset="-209710.446">13758 18203 0,'0'0'0,"-17"18"0,17 35 15,0-18-15,0-17 16,-18 17-16,18 0 0,0-17 0,0 0 16,18-1-16,-18 1 15,17-18-15,1 0 16,0 0-16,-1 0 0,1 0 16,35 0-16,-36 18 15,19 17-15,-36-18 16,0 19-1,0-19-15,-36 19 16,19-19-16,-1 1 16,-17-18-16,0 0 15,17-18 1,18 1 0,18-19-1</inkml:trace>
  <inkml:trace contextRef="#ctx0" brushRef="#br0" timeOffset="-209177.262">14076 18221 0,'-18'0'15,"18"-18"-15,18 18 16,17-17-16,0 17 15,18 17-15,-17-17 16,-19 18-16,1 0 16,0 35-16,-18-36 15,-18 36-15,18-35 16,-18 35-16,1-36 16,-1 19-16,18-19 15,18-17 1,17 18-1,0-1-15,-17-17 0,17 36 16,-17-36-16,-1 17 16,-17 1-16,0 0 0,-35-1 15,17 1-15,1 0 16,-36-1 0,18-17-16,-18 18 15,35-18-15,0 0 0,18-18 16,-17 1-16</inkml:trace>
  <inkml:trace contextRef="#ctx0" brushRef="#br0" timeOffset="-185815.253">25770 3246 0,'-17'0'15,"-1"-18"1,18 0-16,-17 18 15,17-35-15,0 17 16,-18 1-16,18-19 16,0 1-16,0 18 15,0-19-15,-18 19 0,18-36 16,0 35-16,0 0 16,0 1-16,0-1 0,36-17 15,-19 17-15,18 1 16,1-1-16,-1 0 0,18 1 15,0-1-15,88-17 16,-53 17-16,18 18 16,123-35-16,-88 17 15,0 1-15,18 17 16,0-18-16,35 18 0,0-18 0,194 1 16,-194-1-16,0 0 15,124 1 1,-177 17-16,0 0 0,-35 0 15,0 0-15,88 35 16,-106-35-16,0 18 16,0-18-16,-17 0 0,52 0 15,-88 0-15,18 0 16,-35 17-16,0-17 0,17 0 16,-17 0-1,-18 18-15,17-18 16,-17 18-1,0-1-15,0 18 16,0-17-16,0 70 16,-17-35-16,17 0 15,-18 18-15,18-18 0,0 52 16,0-52-16,0 36 16,0-72-16,0 18 0,0 1 15,-18-36 1</inkml:trace>
  <inkml:trace contextRef="#ctx0" brushRef="#br0" timeOffset="-185509.437">29580 3246 0,'0'0'16,"18"52"-16,0-16 0,-1-19 0,1 19 15,17 17 1,-17-36-16,52 1 16,-52-18-16,17 0 0,36-35 15,-53 17-15,52-17 16,-52 17-16,35-35 15,-36 35-15,19-17 16,-36 18-16,17 17 16,-34-18-1</inkml:trace>
  <inkml:trace contextRef="#ctx0" brushRef="#br0" timeOffset="-184897.813">25277 3016 0,'0'0'15,"17"0"-15,1 18 0,17 35 16,-17-18-16,-1 0 16,54 54-1,-36-37-15,0-34 0,18 17 16,0-17-16,-17 0 0,69-18 16,-34-18-1,-18-17-15,0-1 0,17-16 16,-17-1-16,0 0 0,18-53 15,-36 53-15,-17 18 16,17-18-16</inkml:trace>
  <inkml:trace contextRef="#ctx0" brushRef="#br0" timeOffset="-157959.127">31803 6544 0,'0'-18'31,"18"18"-15,-1 0 0,1-17-16,17 17 15,-17 0 1,35 0-16,-18 0 16,0 0-16,36 17 15,-36 1-15,0 0 0,1-1 16,34 19-1,-35-19-15,-17 1 0,0 17 16,-1-17-16,1 17 0,0 18 16,-18-18-16,0-17 15,0 17-15,0 0 0,0 1 16,-18 17-16,18-18 16,0 0-16,-18 18 0,18 35 15,0-52-15,-17 69 16,17 1-1,0-53-15,0 0 16,0 18-16,0-18 0,0 70 16,0-70-16,17 88 15,-17-88-15,18 18 16,17 52-16,-17-70 16,17 53-16,0-53 15,18 35-15,0 0 16,-17-70-16,34 35 15,-52-36 1,35 19-16,-36-19 16,36 18-16,-35-35 15,0 0-15,-1 0 16,1 0 0,-18-17-16,-35-1 15,17 18-15,0 0 16,-35 0-16,36 0 15,-19 0-15,19 0 0,-36 18 16,18-18-16,17 0 16,-17 35-1,35-17-15,-18 17 16,18-17-16,0-1 0,0 19 16,18 16-16,-18-16 15,17-19-15,-17 19 0,0 34 16,-17-17-16,17-18 15,-18 1-15,18 17 16,-18-18-16,1 53 16,17-35-16,-18 0 0,18 35 15,-18-35-15,18 0 16,0 35 0,0-35-16,0 0 0,0 0 15,0 17-15,0 36 16,0-35-16,0 52 15,0-52-15,-17 52 16,17-52-16,-18 52 16,1-52-16,-1 70 15,0-70-15,1 87 16,-1-87-16,0 88 16,1-89-16,-19 89 15,36-71-15,-35 71 16,35-89-16,0 1 15,0 17-15,-17 71 16,17-88-16,0-1 16,0 1-16,0-1 0,0 89 15,17-89-15,1 72 16,-18-72 0,17 1-16,1-1 0,0-17 15,-1 18-15,1-1 0,17-17 16,18 71-16,-35-54 15,35 36-15,-36-53 16,19 70-16,-19-70 16,1 53-1,0-35-15,-1-18 0,1 0 16,0 0-16,-18-1 0,35 54 16,-35-70-16,17 16 15,1-16-15,-18-1 0,0 53 16,0-53-16,0 36 15,0-36 1,0-17-16,0 17 0,-18 1 16,18-1-16,-35 0 15,18-17-15,-36 17 16,35-17 0,-17-1-16,-36 1 15,36 0-15,-53-1 16,52-17-16,19 18 0,-36-18 15,0 0 1,18 0-16,-1 0 16,19 17-16,-54-17 15,36 0-15,17 0 0,-17 18 16,0-18-16,-18 0 16,35-18-16,-17 18 0,17-17 15</inkml:trace>
  <inkml:trace contextRef="#ctx0" brushRef="#br0" timeOffset="-151390.854">30639 16157 0,'17'18'15,"-17"0"-15,18 34 16,0 1-16,-1 0 16,1 0-16,17 71 15,-17-54-15,0 1 16,-1-18-16,-17 0 0,0 35 16,-17-35-16,17-18 15,-18-17-15,-17-1 0,17-17 16,-17 0-16,17 0 0,-35-17 15,-17-54 1,34 36-16,1-18 0,0 0 16,17-18-16</inkml:trace>
  <inkml:trace contextRef="#ctx0" brushRef="#br0" timeOffset="-151234.436">30586 15946 0,'17'17'15,"1"18"1</inkml:trace>
  <inkml:trace contextRef="#ctx0" brushRef="#br0" timeOffset="-150896.539">30903 16298 0,'18'53'16,"-36"-106"-16,54 142 0,-36-54 0,35 18 15,-17-18-15,-1-17 16,1-18-16,-1 0 15,1-36 1,0 1-16,-18 0 0,0 17 16,17-17-16,-17 0 0,0-18 15,0 35-15,18 18 16,0 18 0,-18 35-1,0-18-15,0 0 0,17 0 16,-17-17-16,18 35 15,0-35-15,-1-18 16,1 0-16,-1-18 16</inkml:trace>
  <inkml:trace contextRef="#ctx0" brushRef="#br0" timeOffset="-150747.143">31380 16281 0,'17'53'16,"-34"-106"-16,52 141 0,-35-70 0,35 34 16,-17-34-16,-18 0 15,17 17-15</inkml:trace>
  <inkml:trace contextRef="#ctx0" brushRef="#br0" timeOffset="-150602.754">31397 16087 0,'0'0'0,"18"0"0,0 17 16</inkml:trace>
  <inkml:trace contextRef="#ctx0" brushRef="#br0" timeOffset="-150228.758">31538 16369 0,'0'0'15,"0"70"-15,0-34 16,18-1-16,0-17 0,52 17 15,-17-17-15,-18-18 16,18-18-16,-17 0 0,-1 1 16,18-36-1,-36 35-15,-17-17 0,0-18 16,0 35-16,0 1 16,-17 17-16,-1 0 0,-17 0 15,17 17-15,-17 36 16,35-18-16,18 1 15,-1-1-15,54 18 16,-36-35-16,53-1 16,-52-17-16,16 0 15,-16 0-15,-19 0 0,1-17 16,-18-1 0</inkml:trace>
  <inkml:trace contextRef="#ctx0" brushRef="#br0" timeOffset="-147048.307">29968 17762 0,'18'36'0,"0"52"16,-18-18-1,17-17-15,1 71 16,0-54-16,-1-17 0,-17 35 16,0-70-16,0 53 15,-17-54-15,-1 1 16,-17-18-16,-1 0 16,19 0-1,-36-53-15,18 35 16,-1-17-16,19 0 0,-36-71 15</inkml:trace>
  <inkml:trace contextRef="#ctx0" brushRef="#br0" timeOffset="-146919.893">29827 17533 0,'36'-35'16,"-19"35"-16,19-18 15,-19 18-15</inkml:trace>
  <inkml:trace contextRef="#ctx0" brushRef="#br0" timeOffset="-146425.848">30286 17639 0,'0'18'16,"0"-1"-16,0 18 0,0 1 15,18-19-15,-18 19 0,17 34 16,1-35-16,0 1 16,-18-19-16,17 1 0,18 0 15,-17-18-15,0-18 16,-1 0-1,1-17-15,-18 17 0,0 1 16,0-18-16,0 17 0,0-35 16,0 35-16,0 1 15,0 34 1,0 19 0,18 17-16,-1 17 15,1-52-15,0 17 16,-1-17-16,1-1 0,17-17 15</inkml:trace>
  <inkml:trace contextRef="#ctx0" brushRef="#br0" timeOffset="-146264.063">30745 17851 0,'0'35'15,"0"-70"-15,0 105 0,17-52 0,-17-1 0,0 1 16,18 0-16,0-1 16,-1-17-1</inkml:trace>
  <inkml:trace contextRef="#ctx0" brushRef="#br0" timeOffset="-146125.194">30762 17480 0,'0'18'15,"18"-1"-15</inkml:trace>
  <inkml:trace contextRef="#ctx0" brushRef="#br0" timeOffset="-145396.756">31186 17692 0,'-18'0'16,"36"0"-16,-54 17 0,19 36 15,-1-17-15,0 17 16,18-18-16,0 0 16,18-17-16,-18 17 0,53 0 15,-35-17 1,70-18-16,-53 0 16,18 0-16,0-18 0,17-17 15,-34 17-15,-19 1 16,-17-1-1,0 0-15,-17 18 16,-1 0-16,-17-17 16,0 17-16,-18 17 15,35 1-15,-17 17 16,17-17-16,18 0 16,0-1-16,18 1 0,52 17 15,-17 1-15,35-19 16,-35-17-16,0 18 15,0-18-15,0 0 16,-35 0-16,-1 0 0</inkml:trace>
  <inkml:trace contextRef="#ctx0" brushRef="#br0" timeOffset="-112423.874">7726 18627 0,'-18'0'31,"18"17"-31,18-17 31,-1 18-15,1-18 0,35 35-16,-18-35 15,18 18-15,0-18 16,0 18-16,88-18 0,-70 0 15,87 0 1,-69 0-16,87 0 16,-70 0-16,88-18 15,-106 18-15,71 0 16,-89 0-16,19 18 16,-54-1-16,-17 1 0,-1 17 15,-17-17 1,-17-18-1</inkml:trace>
  <inkml:trace contextRef="#ctx0" brushRef="#br0" timeOffset="-111612.806">12118 18715 0,'0'0'15,"-18"0"-15,18 18 31,18-18-15,52 17 0,-17 1-16,0-1 15,106 1-15,-53 0 16,123-1 0,-105 1-16,17-18 0,176 0 15,-158 0-15,-18 0 16,124-18-16,-159 18 15,-1 18-15,-34 0 0,35 17 16,-71 0-16,-17 0 16,-18-17-16,-18 0 15,0-1 1,-17-17-16</inkml:trace>
  <inkml:trace contextRef="#ctx0" brushRef="#br0" timeOffset="-96929.814">3704 6703 0,'0'-18'32,"35"-17"-17,1 0-15,34-36 16,-17 36-16,18-18 16,-36 18-16,18-1 15,-18 36-15,-17-17 16,0 17-16</inkml:trace>
  <inkml:trace contextRef="#ctx0" brushRef="#br0" timeOffset="-96612.469">3775 6332 0,'0'0'16,"-18"36"-16,0-1 0,-34 35 16,34-34-16,0-1 15,1 0-15,17 1 0,-18-1 16,18-17-1,71-18 1,-36-18-16,35 18 16,-34-18-16,-1 18 0,-17 0 15,17 18 1,-18-18-16</inkml:trace>
  <inkml:trace contextRef="#ctx0" brushRef="#br0" timeOffset="-96052.048">3616 8872 0,'18'-17'15,"35"-19"1,-18 1-16,53-35 16,-35 17-16,-18 17 0,18 1 15,-18 18-15,-17-19 0,0 19 16,17-1-16</inkml:trace>
  <inkml:trace contextRef="#ctx0" brushRef="#br0" timeOffset="-95774.355">3687 8608 0,'-53'70'15,"106"-140"-15,-124 193 0,36-87 16,-1 34-16,19-52 16,17 17-16,17-35 15,19 0-15,-1 0 0,18-18 16,53-17-16,-53 0 15,35 0 1,-53 35-16,-17-18 16,-1 18-16</inkml:trace>
  <inkml:trace contextRef="#ctx0" brushRef="#br0" timeOffset="-95223.893">3634 11483 0,'17'0'15,"1"-18"1,0 18-16,-1-17 0,71-36 16,-52 17-16,52-16 15,-53 16-15,0 19 16,-17-1-16,17 18 0,-17-18 16</inkml:trace>
  <inkml:trace contextRef="#ctx0" brushRef="#br0" timeOffset="-94945.086">3722 11289 0,'-35'53'15,"70"-106"-15,-106 123 0,36-34 16,0 17-16,17-18 16,18-17-16,-18 17 15,18-18-15,36 19 16,-1-36-16,36 0 16,-19-18-16,-16 0 15,34 1-15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36:47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25523 3193 0,'-17'-18'15,"34"0"1,54-17-16,-18 35 15,70-18 1,-70 18-16,0 0 0,-17 0 16,-1 18-16,-18 35 15,-17-18-15,-17-17 16,-1 17-16,-17 18 0,17-18 16,-35 36-16,53-36 15,0 1-15,18-1 0,53 18 16,-36-36-16,0 1 15,18 0-15,-18-1 0,18 1 16,-35 17-16,17-17 0,-17-1 16,-18 19-1,0-19-15,-53 19 16,18-36-16,-1 17 16,1-17-16,-71 0 0,71 0 15,-36-17-15,54 17 16</inkml:trace>
  <inkml:trace contextRef="#ctx0" brushRef="#br0" timeOffset="420.117">26652 3351 0,'-53'0'16,"106"0"-16,-123 18 0,35 17 15,-1 36-15,36-36 16,0 18-16,18 35 15,35-35 1,53-18-16,-71-17 16,88-18-16,-70-18 15,-17 1-15,17-1 0,-18-17 16,-18 17-16,1-70 16,-18 53-16,-18 0 15,-52-54-15,35 72 16,-71-19-16,53 19 15,-18 17-15,36 0 16,17 35 0,18-17-16</inkml:trace>
  <inkml:trace contextRef="#ctx0" brushRef="#br0" timeOffset="724.927">27234 3457 0,'-17'36'0,"34"-72"0,-52 89 15,35-18-15,-17-17 0,52 70 16,-18-52-16,19-1 16,-1 0-16,18-17 15,53-1-15,-53-17 16,53-17-16,-54-1 15,1-52-15,-35 34 16,-18 1-16,0 0 16,-71-71-16,19 71 15,-54-36-15,53 36 16,-53 17-16,53 18 16,-35 35-1</inkml:trace>
  <inkml:trace contextRef="#ctx0" brushRef="#br0" timeOffset="5934.815">28258 3228 0,'17'53'0,"1"-18"16,-1 36 0,-17-36-16,18 36 15,0-36-15,-1 18 16,-17-36-16,18 1 15,-36-36 1,1-17 0,17 17-16,-18-52 15</inkml:trace>
  <inkml:trace contextRef="#ctx0" brushRef="#br0" timeOffset="6157.908">28275 3193 0,'18'-18'15,"-36"36"-15,71-36 0,-35 18 0,70 18 16,-35-1-16,0 1 16,0 17-16,35 53 15,-71-52-15,19 17 0,-19 35 16,-17-53 0,0 0-16,-17 1 15,-19-19-15,1 1 0,-35 17 16,34-35-16,-34 0 15,35 0-15,17 0 16</inkml:trace>
  <inkml:trace contextRef="#ctx0" brushRef="#br0" timeOffset="7075.374">27199 4463 0,'0'17'16,"35"54"0,-17-18-16,0 106 15,-1-71-15,-17 0 16,0 0-16,0 18 0,0-18 15,0 71-15,0-71 16,0 18-16,0-53 16,0 0-16,0-36 15,0 1-15,-17-18 16,17-18-16</inkml:trace>
  <inkml:trace contextRef="#ctx0" brushRef="#br0" timeOffset="7352.441">27093 5168 0,'18'53'16,"-36"-106"-16,36 141 0,0-35 0,17 53 15,-17-53-15,17 18 16,0-18-16,36 52 15,-18-87-15,35 17 16,-35-35-16,-18 0 16,18-17-16,-18-1 0,18-53 15,-35 36-15,-1 0 16,1-18-16,-18 18 0,18 17 16,-18-17-16,-18 17 15</inkml:trace>
  <inkml:trace contextRef="#ctx0" brushRef="#br0" timeOffset="9794.152">26106 6385 0,'-18'-17'16,"0"17"-16,36-18 16,0 18-1,-1 0 1,71 0-16,-52 18 15,-1 17-15,36 18 16,-36-18-16,0 36 16,-35-36-16,0 0 0,-35 18 15,-18 35 1,18-52-16,-1-1 0,-17 18 16,36-18-1,34-17 1,54 17-1,-18-35-15,70 0 0,-34 0 16,-1 0 0</inkml:trace>
  <inkml:trace contextRef="#ctx0" brushRef="#br0" timeOffset="10193.713">27005 6526 0,'0'71'16,"0"-142"-16,0 177 0,18-18 15,-18-35-15,17 0 0,1-17 16,35 34 0,-18-35-16,-17-35 0,0 18 15,-18-36 1</inkml:trace>
  <inkml:trace contextRef="#ctx0" brushRef="#br0" timeOffset="10461.427">27005 6403 0,'71'-18'0,"-142"36"0,195-36 16,-19 54-16,-34-1 16,0 0-16,-1 0 0,18 71 15,-52-53 1,-1 0-16,-35 0 0,0 35 15,-35-53-15,-54 36 16,19-53-16,-71-1 16,70-17-16,1 0 15,17 0-15,0 0 16,0 0-16</inkml:trace>
  <inkml:trace contextRef="#ctx0" brushRef="#br0" timeOffset="17907.622">14129 15522 0,'-18'0'16,"36"0"-16,17 18 15,-17-18-15,52 0 16,-34 0 0,69 0-16,-52-18 15,35 1-15,-35 17 16,-17-18-16,-1 18 0,-17 0 15,-1 0-15,-17-18 0</inkml:trace>
  <inkml:trace contextRef="#ctx0" brushRef="#br0" timeOffset="18188.869">14446 15169 0,'0'-17'16,"0"34"-16,0 19 16,0 17-16,0 52 15,0-34-15,0 70 16,0-70 0,0-18-16,36 70 15,-19-70-15,1-18 0,-1 1 16,1-1-16,17-18 15,-17 1-15,17-18 0,-17 0 16,17 0-16,0 0 16,1-18-16,-1 1 0,36-18 15</inkml:trace>
  <inkml:trace contextRef="#ctx0" brushRef="#br0" timeOffset="18418.733">15117 15663 0,'17'0'15,"1"18"-15,-1-18 0,36 0 16,-17 0-1,-1 0-15,0 0 16,-17 0-16,-1 0 16,1 0-16</inkml:trace>
  <inkml:trace contextRef="#ctx0" brushRef="#br0" timeOffset="19076.484">16034 15205 0,'-36'-36'15,"19"19"-15,-18-1 16,17 18-16,-17 0 15,17 18-15,0 17 0,-17-17 16,17 17-16,1 53 16,17-53-16,17 36 15,19-36-15,-1 1 0,36 17 16,-36-36-16,53 18 16,-70-17-1,17 17-15,-35-17 0,0 0 16,0 17-16,-18-17 0,-17-1 15,-36 18-15,36-17 16,-53 0 0,17-1-16,36-17 15,35-17-15,0-1 16,18 0-16</inkml:trace>
  <inkml:trace contextRef="#ctx0" brushRef="#br0" timeOffset="19549.24">16369 15434 0,'0'71'16,"0"-142"-16,0 195 0,0-89 16,0 18-16,18 0 0,-1 52 15,1-69-15,-1 17 16,-17-36-16,0-34 31,0-1-31,-17-53 16,-1 19-16,1-37 15,17 19-15,0 17 16,17 0-16,1 0 16,-1 53-16,1 0 0,0 18 15,-18 17-15,17 0 16,1 18-16,17 35 15,-17-35-15,17 35 16,0-52-16,-17-19 16,0 19-16,-1-36 0,-17 17 15,18-17-15,0 0 0,-1-35 16,1 0-16,-18-36 16,0 18-16,-18-53 15,1 54-15,-1-37 16,0 54-16,18 17 15,0 1-15,18 34 32,0-17-17</inkml:trace>
  <inkml:trace contextRef="#ctx0" brushRef="#br0" timeOffset="19759.394">16969 15434 0,'0'0'0,"17"18"0,1-1 16,0 36 0,-18-17-16,0 16 15,0 1-15,0-17 0,0 69 16,17-69-16,1-1 16,35 0-16,-36-17 15,19-18-15,17-18 16,-18 18-16,18-35 15</inkml:trace>
  <inkml:trace contextRef="#ctx0" brushRef="#br0" timeOffset="19915.81">17110 15769 0,'0'0'15,"35"0"-15,0 0 0,1 0 16,34-17-1,-35 17-15,18-18 16,-17 18-16,-36-18 16</inkml:trace>
  <inkml:trace contextRef="#ctx0" brushRef="#br0" timeOffset="20054.178">17110 15505 0,'0'0'15,"70"-18"-15,-34 0 0,16 18 0,54-35 16,-53 35-16,18-18 16,-54 1-1</inkml:trace>
  <inkml:trace contextRef="#ctx0" brushRef="#br0" timeOffset="31938.676">15134 4710 0,'0'-18'31,"-17"18"47,-1 0-62,0-18-1,1 18-15,-1 0 0,0 0 0,-35-17 16,18 17 0,-35 0-16,34 0 15,-17 17-15,-17 1 16,17 0-16,-35 17 15,52 0-15,-34 18 16,35-18-16,17 1 16,0-1-16,-17 53 15,17-53-15,1 71 16,17-53-16,0 0 0,0 0 16,0 0-16,17 70 15,-17-52-15,18-18 16,17 35-16,-17-17 0,53 70 15,-36-71-15,0 18 16,71 36-16,-36-54 16,54 36-1,-53-35-15,-1-36 0,71 53 16,-70-35-16,-1-17 16,18-1-16,-17 0 0,17-17 15,-17-1-15,17 1 0,0 0 16,71-18-16,-71 0 15,53-36 1,-88 19-16,0-19 0,0 19 16,-18-18-16,1-1 0,-19 1 15,1-18-15,-18-35 16,0 53-16,-35-89 16,-18 36-16,0 17 15,-18-34-15,-17-19 0,-106-123 16,88 124-16,0-18 15,0 35-15,18-18 0,0 36 16,-53-35-16,0 52 16,70 53-16,18 1 15,0 17 1</inkml:trace>
  <inkml:trace contextRef="#ctx0" brushRef="#br0" timeOffset="34080.189">13847 7179 0,'17'0'16,"1"0"0,-1 0-16,-34 0 78,-1-35-63,1 17-15,-1 0 0,-35-17 16,18 18-16,-1-1 16,1 18-16,-18-18 15,18 1-15,-18 17 0,0 0 16,-17-18-16,-36 18 16,35 0-16,-35 0 15,53 0-15,18 0 0,-18 18 16,-17 17-1,34 0-15,-17 36 16,36-36-16,17 18 0,-18 0 16,18 0-16,0 0 0,35 70 15,-17-70-15,35 106 16,-18-89 0,89 107-16,-54-71 15,1-18-15,105 106 16,-88-106-16,18 0 15,0-17-15,106 17 16,-89-53-16,-35 1 0,124-19 16,-124-17-16,-17 0 15,70-53-15,-88 18 16,0 0-16,-36-1 16,19-16-16,-19-1 0,-17-71 15,0 54-15,-88-89 16,35 71-16,-17-18 15,-18 0-15,-124-106 16,88 89-16,-105-54 16,106 107-16,17 35 15,0-1-15,0 36 0,-53 18 16,71 17-16</inkml:trace>
  <inkml:trace contextRef="#ctx0" brushRef="#br0" timeOffset="37011.834">15099 4427 0,'18'-17'16,"-18"-1"-16,0 0 0,0 1 15,-18 17 1,0 0-16,1 0 16,-1 0-16,0 0 0,-17 0 15,-35 0-15,34 0 16,-70 17-1,36 1-15,-89 0 16,89 17-16,-19-17 16,1 17-16,0 18 0,0 0 0,-71 35 15,71-35 1,0 0-16,-1 0 0,19 0 16,-18-18-16,-71 71 15,88-53-15,-52 52 16,52-52-16,18 18 0,-17-18 15,17 17-15,0 1 0,-18 0 16,-34 70 0,34-71-16,18 18 0,0-17 15,-35 70-15,53-88 16,-53 106-16,52-89 16,1 18-16,17-17 15,1 17-15,-1 0 0,0 1 16,1-1-16,-1 71 15,18-71-15,0-18 0,18 107 16,-18-89-16,0 0 16,0 18-16,35 53 15,-35-89-15,71 89 16,-36-88-16,36 52 16,-36-52-16,0-1 15,53 54-15,-35-54 16,-18-17-16,54 53 15,-36-53-15,-1-18 0,1 0 16,0 1-16,0-1 0,18-17 16,52 17-1,-70-18-15,71 1 16,-54-18-16,-17 0 0,0 0 16,18 0-16,-1 0 0,1-18 15,70 1-15,-71-18 16,54-1-1,-54 19-15,72-36 16,-54 35-16,53-17 16,-53 17-16,53-17 15,-70 17-15,87-52 16,-69 34-16,87-52 16,-88 35-16,0 18 15,1-18-15,-1 18 0,53-36 16,-88 18-16,53-35 15,-53 53-15,35-71 16,-53 36-16,71-72 16,-71 54-1,71-88-15,-71 88 16,36-124-16,-36 106 16,18-106-1,-18 107-15,1-89 16,-19 88-16,1-88 15,-18 88-15,0 0 0,-18-17 16,1-1-16,-54-158 16,18 106-16,-70-177 15,34 194-15,1 0 16,-18 18-16,-88-35 16,71 105-16,-106 18 15,105 53-15,18 18 0,-70 70 16,105-35-16,18-18 15</inkml:trace>
  <inkml:trace contextRef="#ctx0" brushRef="#br0" timeOffset="39994.914">19950 6262 0,'0'-18'31,"17"1"-15,-17-1 0,18 0-1,-36 18 1,1-17-16,-19-1 16,19 18-16,-19-18 15,19 18-15,-71 0 16,35 0-16,-53 0 15,35 18-15,18-18 16,-88 35-16,71-17 16,-1 0-16,-88 34 15,89-16-15,-1 17 0,-70 35 16,88-35 0,-17-18-16,-1 18 15,18 0-15,0-18 0,0 18 0,-52 53 16,52-53-16,0 17 15,17 1-15,-16 17 16,16 0-16,-17 71 16,36-88-16,-1-1 0,18 1 15,18-1-15,35 54 16,-36-54-16,19 1 0,-1-18 16,18 17-16,70 36 15,-35-53-15,1 0 16,140 53-16,-106-71 15,1 0-15,17 18 0,0-17 16,124 17-16,-142-36 16,106 1-1,-123-18-15,88 0 16,-106-18-16,1-17 0,16-18 16,-16 0-16,87-70 15,-105 52-15,34-88 16,-69 71-16,-19 0 0,-17-36 15,18 1-15,-36-1 0,18-17 16,-35-17-16,0 16 16,-18 1-16,-88-106 15,70 142-15,-35 16 0,1 1 16,-107-18-16,106 71 16,-88 0-1,123 35-15,1 17 0,17 1 16</inkml:trace>
  <inkml:trace contextRef="#ctx0" brushRef="#br0" timeOffset="42383.076">20496 10142 0,'-17'-35'16,"34"70"-16,-34-88 0,-19 1 15,1 16-15,18 19 0,-19-19 16,-52-17-16,18 18 16,17 18-16,-18-19 0,1 19 15,-89-19 1,71 36-16,-1 0 0,1 0 15,-123 18-15,105 0 16,0-18-16,18 17 0,-124 19 16,124-1-16,-89 35 15,89-34-15,0 17 16,-88 70 0,105-52-16,-88 105 15,18-17-15,88-89 16,0 18-16,18 1 0,-18-19 15,-17 124 1,34-88-16,1 106 16,17-124-16,1 141 15,34-123-15,36 88 16,-17-106-16,69 89 16,-34-107-16,0 1 15,17-1-15,0-17 0,124 53 16,-107-53-16,160 35 15,-124-70-15,0 17 16,18-17-16,194-18 16,-177 0-16,1 0 0,-1-18 15,0-17-15,159-18 16,-193 0-16,-1 18 16,-18-1-16,1-16 0,87-37 15,-105 19-15,71-54 16,-107 54-1,89-212-15,-124 140 16,0 1-16,-17-176 16,-18 140-16,-53-211 15,-17 212-15,-1 0 16,-141-142-16,71 195 16,18 17-16,-18 18 0,-142-1 15,1 72 1,159 52-16,-1-17 15</inkml:trace>
  <inkml:trace contextRef="#ctx0" brushRef="#br0" timeOffset="44929.757">12682 10636 0,'-17'-17'16,"17"-1"-16,-18 18 16,0-18-16,-17-17 15,0 17-15,-36-34 16,18 34-16,1 0 0,-19 18 15,-88 0-15,71 18 16,0 17-16,17 0 0,-105 36 16,105-36-1,-87 53-15,69-35 16,1 0-16,0 18 0,-71 52 16,71-34-16,17-19 15,1 1-15,17 17 16,0-18-16,0 19 0,-17 52 15,52-53-15,-17-18 16,-18 107-16,35-71 16,-17-1-16,17-16 0,18-1 15,0 88 1,0-105-16,18-1 0,0 19 16,17-19-16,35 89 15,-34-71-15,-1 0 0,18-17 16,53 70-16,-36-88 15,1-18-15,105 53 16,-70-70-16,123 35 16,-105-53-16,17 18 15,0-18-15,0 17 0,194-17 16,-176-17-16,0 17 16,-1-18-16,1 0 15,0-17-15,-18 0 0,124-71 16,-159 53-16,-1 0 15,36-88-15,-70 70 16,17-70-16,-53 53 16,1-18-16,-1-123 15,-35 105-15,-18-175 16,-35 122-16,-70-176 16,17 177-16,-123-194 15,70 193-15,-141-87 16,142 158-16,16 35 15,-157 1-15,175 52 16,-88 36 0,124 17-16,-71 18 15</inkml:trace>
  <inkml:trace contextRef="#ctx0" brushRef="#br0" timeOffset="50779.533">16545 4145 0,'0'-17'0,"0"-1"16,-17 18-1,-1-18-15,0 18 0,1-17 16,-19-1 0,1 0-16,0 1 0,17-1 15,-17 18-15,-36-35 16,-34-1-1,34 1 1,-17 18-16,35-1 0,-35 18 16,52 0-16,-69-18 15,52 18 1,-71 0-16,71 0 16,-70 18-1,52-18-15,1 0 0,17 0 0,-18 18 16,-17-18-16,18 0 0,-89 35 15,88-35 1,-17 17-16,-71 19 16,71-19-16,0 19 0,0-19 15,-89 36-15,-17 0 16,106-18 0,0 1-16,-89 17 15,89-18-15,-18 0 0,18 0 16,0 1-16,0 17 0,-89 17 15,72-17-15,16-18 16,1 18-16,0-17 0,18 17 16,-72 35-1,72-53-15,-54 53 16,71-35-16,1-18 16,16 18-16,-17 0 0,0 0 15,18 0-15,-18 18 0,-17 34 16,34-34-16,-17 35 15,36-36-15,-36 36 16,53-53-16,-18 53 16,1-53-16,-1 53 15,18-53-15,-18 70 16,18-70-16,-17 70 16,17-52-1,0 0-15,17-1 0,1 54 16,-18-54-16,18 1 15,-18-1-15,17-17 0,1 71 16,0-54 0,-1 1-16,1-1 0,-1 1 15,1-1-15,-18 1 0,35 88 16,-17-89-16,0 1 16,17 52-16,-17-52 15,-1-1-15,19-17 16,-19 18-16,1-18 0,35 70 15,-18-70-15,53 53 16,-53-35-16,71 17 16,-53-35-16,0 0 15,0-18-15,0 18 0,0-18 16,17 18-16,-17-18 16,0 1-16,71 17 15,-71-18-15,17-18 0,-17 1 16,18 17-16,-18-17 0,17 17 15,71 1-15,-88-1 16,88 0 0,-70-17-16,52 35 15,-52-36-15,70 1 16,-70 0-16,52-1 16,-52 1-16,70 17 15,-71-35-15,1 18 0,52-1 16,-35-17-1,54 18-15,-72-18 16,1 0-16,17 18 0,-18-18 16,1 0-16,0 0 0,87 0 15,-87 0-15,-1 0 16,1 0-16,0 0 0,70 0 16,-71 0-1,71 0-15,-70 0 16,52 0-16,-52 0 15,-1 0-15,1-18 16,-18 18-16,88 0 0,-88 0 16,88-18-1,-88 18-15,18 0 16,-1 0-16,-17 0 0,18 0 16,-1 0-16,1-17 0,52 17 15,-52 0-15,52-18 16,-70 18-16,18 0 15,34-18-15,-34 18 16,-18-17-16,70-1 16,-52 18-16,-18-17 0,17-1 15,-17 18-15,71-18 16,-54 1-16,-17 17 0,18-18 16,-18 18-16,70-35 15,-70 35-15,18-18 16,-18 18-16,70-35 15,-70 35-15,70-18 16,-52 1-16,-18 17 16,18-18-16,-19 0 0,72 1 15,-71-1-15,70-17 16,-70 17-16,18 0 16,35-34-16,-53 34 15,70-35 1,-70 18-16,0 17 0,0-17 15,0 17-15,0-17 0,52-36 16,-52 18-16,36-17 16,-37 17-16,1 18 15,18-71 1,-36 53-16,0 18 0,36-71 16,-36 35-16,1 18 15,-19 0-15,1-17 0,35-54 16,-36 54-16,1-1 15,-18 1-15,18-1 16,-18 1-16,17-19 0,-17-52 16,0 53-16,0 18 15,-17-72-15,17 72 16,-18-1-16,0 1 16,1-1-16,-19 1 0,19-1 0,-36-70 15,18 70-15,-54-87 16,54 87-1,-71-70-15,53 70 16,1 19-16,-54-72 16,35 53-16,1 19 0,-1-19 15,-17 18-15,-71-35 16,89 35-16,-19 0 16,1 0-16,0 0 0,-88-53 15,87 53-15,1 1 16,-18-1-16,18 0 0,-18 0 15,-88-53-15,88 53 16,-88-53 0,89 71-16,-1-18 15,0 18-15,0-18 0,0 18 16,0-18-16,1 17 0,-125-34 16,124 17-16,-123-18 15,106 36-15,-1 0 0,-123-36 16,141 36-1,1 0-15,-89-36 16,88 53-16</inkml:trace>
  <inkml:trace contextRef="#ctx0" brushRef="#br0" timeOffset="110901.982">24095 3563 0,'17'0'15,"19"0"1,-19 18-16,19-18 16,52 0-16,-53 0 15,18 0-15,0 0 0,53-18 16,-71 18 0,18 0-16,17-18 15,-52 18-15,17 0 16,-35-17-1</inkml:trace>
  <inkml:trace contextRef="#ctx0" brushRef="#br0" timeOffset="111241.807">24518 3351 0,'0'0'0,"18"0"15,-1 0 1,19 18-16,-1-18 0,0 18 16,36-1-16,-36 1 15,0-18-15,18 18 0,-18-18 16,1 17-16,17 1 15,-36-18-15,-17 18 16,18-18-16,-36 35 16,1 0-16,-1-17 15,0 17-15,-35 0 16,36-17-16,-1 0 16,18-1-16,-35 1 15,17-1-15,1 19 16</inkml:trace>
  <inkml:trace contextRef="#ctx0" brushRef="#br0" timeOffset="115959.119">13670 2364 0,'0'0'15,"18"0"1,17 0-1,-17 0-15,35 0 16,-18 0-16,35-18 16,-17 18-16,-17 0 15,17 0-15,70-18 16,-52 18-16,-1-17 16,18 17-16,1 0 0,122-18 15,-123 36-15,18-18 16,-18 17-16,1 1 0,-1 0 15,106 17 1,-88-35-16,0 18 0,140-1 16,-104-17-16,122 0 15,-123 0 1,-17-17-16,17 17 0,-18 0 0,107-18 16,-107 18-16,-17 0 15,17 0-15,107 0 16,-89 0-16,-18 0 15,142 18-15,-1-1 16,-122-17-16,-1 0 16,0 0-16,141-17 15,-123 17-15,-18-18 0,159 0 16,-142 18 0,142-17-16,-159 17 15,18 0-15,106 0 16,-18 0-16,-124 0 15,54 17-15,-89 1 16,53-18 0,-71 18-16,19-18 15,-54 17-15,-17-17 16,-36 0-16</inkml:trace>
  <inkml:trace contextRef="#ctx0" brushRef="#br0" timeOffset="119449.397">25135 10195 0,'18'0'16,"-18"18"-1,18-18 1,-18 18 0,17 17-1,1 0-15,0 0 0,17 107 16,-17-54-16,34 141 16,-34-70-1,0 17-15,-1 18 0,-17 0 16,18 18-16,0 176 15,-1-229-15,36 123 16,-35-176-16,35 52 16,-36-87-16,19 0 15,-36-36-15</inkml:trace>
  <inkml:trace contextRef="#ctx0" brushRef="#br0" timeOffset="119885.063">25329 10372 0,'89'0'16,"-178"0"-16,248 0 0,-88-18 0,123 18 15,-53 0 1,141 0-16,-123 18 16,194-1-16,-159 1 15,194 0-15,-194-18 16,159 17-16,-195-17 16,89-17-1,-159 17-15,18 0 16,-70-18-16,-19 0 15</inkml:trace>
  <inkml:trace contextRef="#ctx0" brushRef="#br0" timeOffset="120592.444">25576 10142 0,'0'0'15,"0"-17"1,18-1-1,0 0-15,-1 1 0,72-36 16,-37 18-16,1-1 16,36 1-16,-19 0 0,36 0 15,123-71 1,-105 53-16,17 0 0,18 0 16,158-53-16,-141 53 15,-17 0-15,-18 0 0,-17 18 16,-36 17-16,-17 1 15,-1-1-15,-35 18 0,54-17 16,-72 17-16,18 17 16,18-17-16,-17 0 15,34 18-15,-34-18 16,69 0 0,-52 17-16,0-17 0,35 18 15,1-18-15,-1 18 0,18-1 16,17 1-16,18 0 0,177-1 15,-142-17-15,159 0 16,-176 0-16,106-17 16,-160-1-1,-16 18-15,-37-18 0,19 18 16,-53-17-16,-36 17 16,-70 35-1,35 0-15,-18 18 0,1 0 16,-18 0-16,-1 18 0,-140 87 15,123-69 1,-141 69-16,159-70 16,0-35-16,17 18 0,18-18 15,-17 35-15,35-35 16,-1 18-16,19-54 16</inkml:trace>
  <inkml:trace contextRef="#ctx0" brushRef="#br0" timeOffset="121151.157">30568 9472 0,'0'-18'16,"0"36"-16,0-18 0,0 18 15,0 17-15,-17 18 0,-1 17 16,0 19-16,1 17 15,-19 140-15,19-104 16,-36 193-16,18-177 16,17 19-16,-17-18 0,-1 140 15,19-157-15,17 105 16,0-124-16,17 89 16,1-124-1,0 88-15,-1-88 16,-17-35-16,18 71 15,-18-89-15,-18 0 16</inkml:trace>
  <inkml:trace contextRef="#ctx0" brushRef="#br0" timeOffset="121678.771">28875 11218 0,'0'0'16,"18"89"-16,-1-37 0,1 90 15,-1-54-15,1 35 16,17 159-16,-35-105 16,18-1-16,-18 1 0,0-19 15,18-34-15,-18-1 16,17-17-16,-17-18 0,0 71 15,18-106-15,-18 18 16,18 17-16,-18-53 16,17 18-16,1-35 15,17-18-15,0 0 16,1-18-16,87-53 16,-52 36-16,105-106 15,-88 70-15,142-87 16,-125 87-16,1 18 15,-18 18-15,36-18 16,-89 35-16,-17 18 16,-36 0-16,-17 0 0,0 18 15</inkml:trace>
  <inkml:trace contextRef="#ctx0" brushRef="#br0" timeOffset="122067.805">26194 13406 0,'88'0'15,"-176"0"-15,247 0 0,-54 17 0,142 1 16,-88-1-16,0 1 15,246 35-15,-193-35 16,211 35-16,-193-53 16,17 17-16,-36-17 0,-34-17 15,70-1 1</inkml:trace>
  <inkml:trace contextRef="#ctx0" brushRef="#br0" timeOffset="122965.19">29686 13811 0,'18'0'15,"0"0"-15,-1 0 0,18 0 16,71 18-16,-70 0 15,34 17-15,-35 18 16,-17-36-16,-18 19 16,-35-1-1,17 0-15,0 0 16,1-17-16,17 0 16,0-1-16,35 19 15,-17-19-15,17 19 16,0-19-16,1 54 15,-36-54-15,17 19 16,-17-19-16,-17 1 0,-19 0 16,-17-18-16,18 0 15,17 0-15,-17 0 0,-18 0 16,36 0-16,-1-18 16</inkml:trace>
  <inkml:trace contextRef="#ctx0" brushRef="#br0" timeOffset="123302.735">30409 14111 0,'0'-18'16,"0"36"-16,-17-36 0,17 36 15,0 35 1,0-18-16,0 1 0,35 17 15,-17-18-15,17 0 16,0-17-16,18-1 0,35-17 16,-35-17-16,18-1 15,-36 0-15,-17-34 16,-18 16 0,-53-34-16,18 52 15,-54-17-15,36 17 16,-35 18-16,53 0 15,-18 35-15,53-17 16,53 0 0,0-1-16,0-17 15</inkml:trace>
  <inkml:trace contextRef="#ctx0" brushRef="#br0" timeOffset="123553.386">31027 14164 0,'0'0'0,"17"0"0,1 0 16,-36 0-1,1 18-15,-1-1 16,1 1-16,-1 35 16,18 0-1,18-36-15,17 1 0,35-18 16,-34 0-16,34-18 16,-52 1-16,17-36 15,-35 35-15,0-17 16,-35-18-16,0 35 15,-36-17-15,36 35 16,-36 0-16,54 18 16,-1-1-1</inkml:trace>
  <inkml:trace contextRef="#ctx0" brushRef="#br0" timeOffset="123949.366">31485 14146 0,'0'18'0,"0"17"15,0 1-15,0 34 16,18-35-16,0 18 16,-1-17-16,19 17 15,-19-18-15,-17-18 0,0 1 16,-17-18-1,-19 0-15,19-18 16,-19-52 0,19 35-16,-1-54 15,18 37-15,18-54 16,17 70-16,53 1 16,-52 35-16,69 35 15,-52 1-15,35 52 16,-70-35-16,0 53 15,-18-71-15,-18 0 16,0 0-16,-34 1 0,-37-1 16,36-35-16,-52 35 15,69-35-15,-17 0 16</inkml:trace>
  <inkml:trace contextRef="#ctx0" brushRef="#br0" timeOffset="128131.893">28434 10425 0,'53'17'15,"-18"-17"1,0 0-16,36 0 16,-18 0-16,35 0 15,-35 0-15,0 0 0,-18 0 16,36-17-1</inkml:trace>
  <inkml:trace contextRef="#ctx0" brushRef="#br0" timeOffset="128404.617">29210 10389 0,'-18'0'0,"1"0"16,-1 18-16,-17 0 15,17-1-15,-52 1 16,52 0-16,0-1 0,-17-17 15,0 18 1,17-1-16</inkml:trace>
  <inkml:trace contextRef="#ctx0" brushRef="#br0" timeOffset="128620.19">28840 10566 0,'-18'17'16,"36"-34"-16,-36 70 0,18 0 15,18-18-15,-18 18 16,17 17-16,1 1 0,0-1 16,17 89-16,-18-88 15,19 70 1,-19-88-16</inkml:trace>
  <inkml:trace contextRef="#ctx0" brushRef="#br0" timeOffset="129125.159">25594 13123 0,'0'0'15,"-18"36"-15,36-19 0,35 36 16,-18-35-16,18-1 16,71 19-1,-71-19-15,-1-17 0,1 0 16,0 18-16,0-18 0</inkml:trace>
  <inkml:trace contextRef="#ctx0" brushRef="#br0" timeOffset="130122.359">27975 12418 0,'-17'0'16,"-1"0"-1,0 35 1,18 0-16,0 18 16,0-35-16,0 0 15,18-1-15,0 1 0,-1-18 0,19 0 16,-1-18-1,-18 1-15,1-19 0,-18 19 16,0-36 0,-18 17-16,1 19 0,-36-1 15,18 18-15,-1 0 16,19 18-16,-1-1 16,18 1-16,18 17 15,-1-17-15,1 0 0,35-1 16,-35-17-16,17 0 15,-18 0 1,-34 0 0,-18 0-16,17 0 15,0 0-15,1 0 0,-19 0 16,19 18-16,17 0 16,17-1-1,1-17-15,17 0 16,1 0-16,-19-17 15,1 17-15,-1-18 16,-17 0-16,-17 1 16,-18-1-1,17 0-15,-17 18 0,-1 0 16,19 18 0,17 0-16,0 17 15,17-35-15,19 18 16,-19-18-16,36 0 15,-18 0-15,-17 0 16,-18-18 0,-18 0-16,1 18 15,-18 0-15,-1-17 16,19 17 0,17 17-16,35-17 15,-17 0 1,-1 0-16</inkml:trace>
  <inkml:trace contextRef="#ctx0" brushRef="#br0" timeOffset="131584.385">27905 12894 0,'0'0'0,"0"18"16,-18 52-16,0-17 15,18 35-15,-17-17 16,-1 35-16,-17 17 0,-53 124 15,52-106-15,-16-17 16,16-18-16,19-1 0,-19-34 16,1 52-16,35-87 15,-18-19-15,18 1 16,18-36-16,-18 1 0</inkml:trace>
  <inkml:trace contextRef="#ctx0" brushRef="#br0" timeOffset="132051.63">27693 12982 0,'18'-17'47,"35"-1"-32,-18 0-15,53-35 16,-53 36-16,1-1 16,-1 18-16,0-18 15,-17 36-15,17 35 16,-35-18-16,18 54 15,-18-54-15,0 53 16,17-53-16,-17-17 16,18 17-16</inkml:trace>
  <inkml:trace contextRef="#ctx0" brushRef="#br0" timeOffset="132596.576">26688 14852 0,'0'0'0,"0"-18"0,-18 1 15,0 17-15,1 0 16,-1 35-16,0 18 16,18-35-16,0 34 15,18-16-15,0-19 16,-1-17-16,1 0 0,17 0 15,18-17-15,-18-1 16,-17-17-16,0 17 0,-18-17 16,0 0-16,0-18 15,0 35-15,-36 0 16,19 18 0</inkml:trace>
  <inkml:trace contextRef="#ctx0" brushRef="#br0" timeOffset="132802.122">27146 14975 0,'-17'18'16,"-1"-18"-16,0-18 16,1-17-1,-1 18-15,18-54 16,18 53-16,17-17 15,0 17-15,18 1 16,-18 17-16,18 17 16,-35-17-16</inkml:trace>
  <inkml:trace contextRef="#ctx0" brushRef="#br0" timeOffset="133258.838">27393 14852 0,'18'0'16,"-36"18"0,18-1-16,0 36 15,0-35-15,0-1 16,0 19-16,18-19 16,-1-17-1,1 0-15,0 0 16,-18-17-16,17-1 0,1-17 15,-18 17-15,0-17 16,0 17-16,0 1 16,18 17-16,-18-18 15,0 36-15,17-1 16,-17 1 0,18 17-16,0-17 15,-18-1 1,0-34-1,17-18 1,1 17-16,0 0 16,17-17-16,-18 17 15,1 18-15,0 0 16,-1 0-16,1 0 16,-18 18-16,0 0 0,18 35 15,-18-36-15,17 36 16,-17-35-16,18-18 15</inkml:trace>
  <inkml:trace contextRef="#ctx0" brushRef="#br0" timeOffset="133892.882">27958 14817 0,'-36'17'16,"72"-34"-16,-107 52 0,53-17 0,1-1 0,17 19 15,0-19 1,0 1-16,17-1 0,36 1 16,-17-18-16,17 0 15,-36-18-15,1 1 16,-1-18 0,-17 17-16,0 0 15,0 54 1,0-1-16,36 53 15,-19-35-15,19 53 16,-19-53-16,1 52 16,-36-52-16,-17 0 15,0-35 1,-18 0-16,18-18 16,-18-36-16,35 1 15,0-36-15,18 36 16,18-53-16,17 53 15,1-18 1,-1 35-16,0 1 0,-17-1 16,35 0-16,-36 1 15,36-1-15,-35 0 16,0 1-16,-1-1 16,1 0-1,-18 1-15,-18-1 16,1 18-1,-19 0-15,19 0 16,-1 0-16,0 0 16,18 18-1,18 17 1,35 0 0,-18-17-16,36 17 0,-54-17 15,19 0-15,-19-18 0,1 0 16,-18 17-16,18-17 15,-36 0-15</inkml:trace>
  <inkml:trace contextRef="#ctx0" brushRef="#br0" timeOffset="137724.982">27111 12612 0,'-18'0'16,"1"0"-16,-1 0 16,0 35-1,1-17-15,17 17 16,0-17-16,17-18 15,19 0 1,-19 0 0,1-18-16,-18 0 15,0 1-15,-18 17 0,18-18 16,-17 18-16,-1-18 16,0 18-16,1 18 0,-1 0 15,1-1-15,17 1 16,0 0-16,17-1 15,18 1-15,-17-18 16,0 0-16,-1 0 0,1-18 16,0-17-16,-1 35 15,-17-35 1,-17 17-16,-19 0 16,19 18-16,-1 0 15,18 18 1,18 0-16,-1-18 15,1 0-15,17 0 16,-17 0-16,-36 0 31,-17 0-15,17 0-16,-17 0 0,17 17 16,1-17-1</inkml:trace>
  <inkml:trace contextRef="#ctx0" brushRef="#br0" timeOffset="138630.473">26864 12947 0,'0'-18'15,"18"18"-15,-1 0 16,-34 18 15,-19 17-15,1 18-16,0 0 15,-18 0-15,-88 123 16,53-52-16,-142 123 16,124-106-16,-17 0 15,0-18-15,17-17 0,18 0 16,-54 71-16,89-107 16,1 36-16,34-88 15,36-18-15,-1-18 16,18-17-16,18-18 15</inkml:trace>
  <inkml:trace contextRef="#ctx0" brushRef="#br0" timeOffset="139027.529">26688 12929 0,'17'0'15,"1"-17"1,17-1 0,0 18-16,1-18 15,-1 18-15,0 0 0,36 0 16,-53 18-16,17 0 16,-35-1-16,17 1 0,-17 17 15,0 36 1,-17-36-16,-18 36 15,17-36-15,0 0 0,18 0 16</inkml:trace>
  <inkml:trace contextRef="#ctx0" brushRef="#br0" timeOffset="140122.44">24606 15064 0,'-17'-18'16,"17"0"-16,-18 18 16,0-17-16,1 17 15,-19 17-15,19 1 16,-1 17-16,-17 36 15,17-54-15,1 54 16,17-53-16,17 35 16,1-53-16,52 17 15,-52-34-15,35-19 16,-18 19 0,-17-1-16,0-35 15,-18 18-15,0 17 0,0 1 16,-18 34-1,18 1 1,18-1-16,17 19 16,-18-19-16,19-17 15,-19 18-15,1-18 0,17 0 16,-17-18-16,-18 1 16,18-1-1,-18 0-15,0 71 31,17 0-31,18 53 16,-17-53-16,0-18 16,-1 71-16,1-71 15,-18 1 1,0-19-16,-18-34 16,1-36-1,-1 0-15,18-53 16,0 53-16,0-53 15,18 53-15,35-17 16,-36 52-16,1 1 0,17 34 16,-17 1-1,-18-1-15,0 19 0,0-1 16,-18-17-16,1 17 16,-1-17-16,0-1 0,-17 1 15,17-18-15,18-18 16</inkml:trace>
  <inkml:trace contextRef="#ctx0" brushRef="#br0" timeOffset="140443.293">25171 15363 0,'0'0'0,"0"36"0,17 70 16,-17-71-1,0 35-15,18-52 16,-18 17-16,-18-52 15,18-36 1,-17 18 0,17-1-16,0-70 15,17 71-15,19-53 16,-1 70-16,18-17 16,-18 17-16,0 18 15,-17 18-15,-18 17 16,0 1-16,-53 16 15,35-34-15,-17 0 16,0-18-16,17 0 16,1-18-16,17 0 15,17 1-15</inkml:trace>
  <inkml:trace contextRef="#ctx0" brushRef="#br0" timeOffset="140649.843">25471 14940 0,'0'18'15,"0"52"1,0-34-16,17 52 16,-17-35-16,0 53 15,0-71-15,0 35 16,0-52-16,18 17 15,-18-17-15</inkml:trace>
  <inkml:trace contextRef="#ctx0" brushRef="#br0" timeOffset="140938.61">25594 15399 0,'35'0'0,"-70"0"0,88 0 16,-35 0-16,-1-18 15,19 0-15,-19 1 16,1-18 0,-18 17-16,0 0 15,-35 1-15,17 17 16,-17 17-16,17 1 16,0 35-1,18-18-15,18 0 16,-18 1-16,18-19 0,17 19 15,0-19-15,0 1 16,1-18-16,-1 18 0,0-18 0,1 0 16,-1 0-1,-18 0-15</inkml:trace>
  <inkml:trace contextRef="#ctx0" brushRef="#br0" timeOffset="144749.083">24924 11783 0,'0'0'0,"0"17"0,0 1 16,0 0-16,-18 17 15,0-17-15,-17-1 0,-18 1 16,-53 35-1,36-18-15,17-17 0,-18-1 16,-70 19-16,88-19 16,-88 1-16,88 0 15,-70-1-15,70-17 16,-18 0-16,71-17 16,-17 17-16,34-18 31</inkml:trace>
  <inkml:trace contextRef="#ctx0" brushRef="#br0" timeOffset="145008.779">24112 11853 0,'0'0'0,"-35"18"0,0 0 0,0-1 16,-18 1-16,17 17 16,-17-17-16,-35 35 15,53-36-15,17 1 16,1 0-16,34 17 16,1 0-16,17 0 0,71 18 15,-53-17-15,18-1 16,-19 0-16,1 1 0,0-1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1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3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1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2">4674 10107 0,'18'18'47,"17"-1"-32,-17-17-15,0 18 16,17 0-16,0 17 0,36 18 16,-54-36-16,54 36 15,-54-35-15,36 17 16,-35-17-16,0-18 15,-1 0-15,1 0 0,-36-18 32</inkml:trace>
  <inkml:trace contextRef="#ctx0" brushRef="#br0" timeOffset="29503.543">5098 10089 0,'-36'36'0,"72"-72"0,-107 107 16,18-18-16,18-35 16,-36 34-16,36-34 15,17 17-15,-34 1 16,34-19-16,18 1 15,0 0 1,0-1 0,18-17-16,-1 0 15,1 0-15,-1 0 16</inkml:trace>
  <inkml:trace contextRef="#ctx0" brushRef="#br0" timeOffset="30025.712">5415 9719 0,'-17'0'15,"-1"0"1,0 18 0,1-18-16,-1 17 0,0 1 15,1 0-15,-1-1 0,0 19 16,18-19-16,0 18 15,18 1-15,0-19 16,-1 1-16,36 0 16,-35-1-16,17-17 0,-17 18 15,17-18-15,-17 18 16,-1-18 0,1 0-16</inkml:trace>
  <inkml:trace contextRef="#ctx0" brushRef="#br0" timeOffset="30221.231">5574 9772 0,'-18'0'0,"18"53"16,0 0-1,0-18-15,0 0 16,0 1-16,0-19 0,0 1 15,18 0-15,-18-1 0,35-17 16</inkml:trace>
  <inkml:trace contextRef="#ctx0" brushRef="#br0" timeOffset="30493.094">5715 9701 0,'0'18'16,"18"0"-16,-1-1 15,36 1-15,-18-18 16,1 18-16,-1-18 16,0 17-16,1 1 0,17 0 15,-53 17-15,0 0 16,0 0-16,-53 18 15,17-35-15,-34 17 16,34-17-16,1-1 16,18 1-16</inkml:trace>
  <inkml:trace contextRef="#ctx0" brushRef="#br0" timeOffset="31043.917">9931 10125 0,'0'0'0,"17"17"16,36 19 0,-17-1-16,34 18 15,-35-18-15,18 0 16,18 18-16,-36-35 16,36 17-1,-54-35-15,1 0 0</inkml:trace>
  <inkml:trace contextRef="#ctx0" brushRef="#br0" timeOffset="31233.624">10301 10160 0,'0'0'0,"-18"18"0,1-1 15,-18 1-15,-36 52 16,36-52-16,-36 53 15,54-54-15,-36 19 16,35-19-16,0 1 16</inkml:trace>
  <inkml:trace contextRef="#ctx0" brushRef="#br0" timeOffset="31538.189">10689 9701 0,'0'0'16,"-17"0"-16,-19 18 0,-17 0 15,36-1-15,-1 1 0,-17 35 16,35-35-16,0 34 16,0-34-16,17 0 15,1-1-15,17 1 16,18 17-16,-17-35 16,-19 18-16,36-18 15</inkml:trace>
  <inkml:trace contextRef="#ctx0" brushRef="#br0" timeOffset="31866.331">10866 9754 0,'17'0'31,"1"18"-16,-1-18-15,19 0 16,-36 18-16,17-18 0,1 0 16,-18 17-1,0 1-15,-18 17 16,18-17-16,-17-1 16,-1 1-16,18 0 15,0-1-15,18 1 16,-1-18-1,1 18-15,0-18 16,-1 0 0,1 0-1</inkml:trace>
  <inkml:trace contextRef="#ctx0" brushRef="#br0" timeOffset="32188.596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67">15064 10072 0,'17'17'16,"19"1"-1,-1 0-15,35 17 16,-17-17-16,-35 17 16,17-17-16,0-1 0,1 1 15,-19-18-15,19 35 16</inkml:trace>
  <inkml:trace contextRef="#ctx0" brushRef="#br0" timeOffset="33245.242">15363 10089 0,'-52'53'16,"104"-106"-16,-122 142 0,35-54 15,-1 0-15,1 0 0,0 18 16,17-35-16,1 0 16</inkml:trace>
  <inkml:trace contextRef="#ctx0" brushRef="#br0" timeOffset="33513.099">15663 9578 0,'-17'0'16,"34"0"-16,-52 18 15,0 17-15,17-18 16,1 19-16,17-19 0,0 19 15,0 17 1,0-36-16,17 1 0,18 35 16,-17-36-16,0-17 15,35 36 1,-36-36-16,19 0 0</inkml:trace>
  <inkml:trace contextRef="#ctx0" brushRef="#br0" timeOffset="33834.761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1">16051 9560 0,'0'18'16,"18"0"-16,17-1 16,1 1-1,-19-1-15,54 1 16,-36 0-16,0-1 0,1-17 15,-1 18-15,-17-18 16,-1 18-16,-17-1 0,0 1 16,-17 0-16,-19 17 15,1-17-15,-18 17 16,35-35-16,-17 17 16,35 1-16</inkml:trace>
  <inkml:trace contextRef="#ctx0" brushRef="#br0" timeOffset="34576.581">15981 9631 0,'0'0'0,"-18"0"0,1 0 16,-1 0-16,-35 0 15,35 0 1,-17 0-16,17 17 15,-17 1-15,18 0 0</inkml:trace>
  <inkml:trace contextRef="#ctx0" brushRef="#br0" timeOffset="59393.875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1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06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04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5">24377 16069 0,'0'0'0,"0"18"0,18-18 16,-1 0-16,1-18 15,-18 0-15,0-17 16,0 0-16,-35-18 15,35 35-15,-18-35 16,18 36-16,18-19 16,-1 19-16,19 17 15,-19 0-15,18 0 16,1 0 0,-19 17-16</inkml:trace>
  <inkml:trace contextRef="#ctx0" brushRef="#br0" timeOffset="95680.815">24677 15857 0,'0'0'15,"17"36"-15,-17-1 0,18-17 16,17 17-16,-35-18 16,36 19-1,-36-19-15</inkml:trace>
  <inkml:trace contextRef="#ctx0" brushRef="#br0" timeOffset="95814.547">24747 15663 0,'0'0'0,"18"18"16,0 0-16</inkml:trace>
  <inkml:trace contextRef="#ctx0" brushRef="#br0" timeOffset="96409.624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9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2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4">29404 15205 0,'0'0'15,"18"88"-15,-18-18 0,17 54 16,1-36-16,-18-17 0,18-18 16,35 70-1,-36-88-15,1 18 16,-1-17-16,1-36 0,0 0 16</inkml:trace>
  <inkml:trace contextRef="#ctx0" brushRef="#br0" timeOffset="97707.09">29686 15699 0,'0'0'0,"36"17"0,-1-17 0,53 0 16,0-17-1,-35-1-15,-18 18 16,1-18-16,-19 1 15,-17-1-15,0 0 16</inkml:trace>
  <inkml:trace contextRef="#ctx0" brushRef="#br0" timeOffset="97861.521">29863 15487 0,'0'0'16,"17"88"-16,-17-35 0,18 0 0,0 18 15,-18-19-15,17-16 16,1 17-16,-1-18 0,1 18 16,0-36-16</inkml:trace>
  <inkml:trace contextRef="#ctx0" brushRef="#br0" timeOffset="97999.982">30198 15875 0,'0'71'16,"0"-142"-16,17 159 0,1-70 0,-18-1 15,18 1-15</inkml:trace>
  <inkml:trace contextRef="#ctx0" brushRef="#br0" timeOffset="98166.131">30268 15434 0,'-17'0'16,"34"0"-16,1 0 16,0 0-16,-1 18 15,1-18-15</inkml:trace>
  <inkml:trace contextRef="#ctx0" brushRef="#br0" timeOffset="98674.787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3">31274 15857 0,'35'0'16,"0"18"-16,1-18 16,-1 0-16,0 0 0,53-18 15,-52 1-15,17-1 16,-18 0-16,-18 1 0,1-1 15,-36 1 1</inkml:trace>
  <inkml:trace contextRef="#ctx0" brushRef="#br0" timeOffset="99023.726">31574 15558 0,'0'88'15,"0"-176"-15,0 229 16,-18-88-16,18-18 0,0 18 16,0 0-16,0 0 0,0-18 15,0 0-15,0 18 16,18-18-16</inkml:trace>
  <inkml:trace contextRef="#ctx0" brushRef="#br0" timeOffset="99295.712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7">32297 16069 0,'17'18'15,"-17"-36"-15,18 0 16,0-17-16,-1 17 0,1-17 15,17-18 1,-17 18-16,35 0 16,-36 17-16,1 18 0,70-18 15,-52 54 1,-1-1 0,0-17-1</inkml:trace>
  <inkml:trace contextRef="#ctx0" brushRef="#br0" timeOffset="99657.963">32949 15946 0,'36'0'15,"-72"0"-15,72 17 16,-54-17 0,0 18-1</inkml:trace>
  <inkml:trace contextRef="#ctx0" brushRef="#br0" timeOffset="100061.31">32085 15893 0,'-35'0'16,"17"17"-16,-17 1 0,-18 17 16,18-17-16,17-1 15,0 1-15,1 0 16,17-1-16</inkml:trace>
  <inkml:trace contextRef="#ctx0" brushRef="#br0" timeOffset="114892.26">23918 16439 0,'18'18'16,"17"-18"-16,-17 0 15,52 0-15,-34 0 16,70 0-1,-54 0-15,90 0 16,-54-18-16,71 18 16,-54 0-16,89-35 15,-105 35-15,-19 0 16,1-17-16</inkml:trace>
  <inkml:trace contextRef="#ctx0" brushRef="#br0" timeOffset="116330.221">29245 16404 0,'0'0'16,"53"0"-16,0 0 0,0 0 0,35 0 15,89 18-15,-72-18 16,142 17 0,-123-17-16,158 18 15,-158 0-15,17-18 0,-18 17 16,1-17-16,70 0 15,-106 0-15,-35 0 16</inkml:trace>
  <inkml:trace contextRef="#ctx0" brushRef="#br0" timeOffset="124006.004">19068 14199 0,'0'0'15,"17"0"-15,19 0 16,52-17-16,-18 17 15,19 0-15,122-18 16,-105 0-16,123 1 16,-123 17-16,-18-18 15,53 18-15,-105 18 16</inkml:trace>
  <inkml:trace contextRef="#ctx0" brushRef="#br0" timeOffset="125143.796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.005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88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9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04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5">5345 15558 0,'0'-18'16,"0"36"15,17 17-15,1 0-16,-18 18 15,18 0-15,-18 17 0,17 54 16,-17-71-16,0 17 16,0 1-16,18-36 15,-18 1-15,17-19 16</inkml:trace>
  <inkml:trace contextRef="#ctx0" brushRef="#br0" timeOffset="180792.464">5944 15610 0,'-17'0'16,"17"18"0,17 17-1,-17 1-15,18-1 16,-18 0-16,18 0 0,-1 18 0,-17-17 15,18 17-15,-18-18 0,18 18 16,-18-18 0,0 0-16,0-17 15,0 0 1,0-36 0,-18-17-16</inkml:trace>
  <inkml:trace contextRef="#ctx0" brushRef="#br0" timeOffset="181151.436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2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9">7973 15893 0,'-18'53'15,"36"-106"-15,-36 123 0,18-35 16,0 1-16,0-19 15,35 1-15,-17-18 16,35 0-16,-35 0 16,17-35-1,-35 17-15,0 0 0,0 1 0,-18-18 16,1 17 0,-36-17-16,35 35 15,-17 0-15,35 17 16</inkml:trace>
  <inkml:trace contextRef="#ctx0" brushRef="#br0" timeOffset="183787.208">8273 16034 0,'-18'0'16,"36"0"-16,-54-18 0,36 0 15,0-17-15,0 18 16,18-19-16,0 19 16,17-1-16,-17 18 15,17 0 1,-18 0-16,1 0 16,0 18-16,-1-18 0,1 17 15</inkml:trace>
  <inkml:trace contextRef="#ctx0" brushRef="#br0" timeOffset="184082.192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4">8784 15840 0,'0'0'15,"-17"17"-15,17 1 0,17 17 0,1-17 16,17 17-16,-17-17 16,35 17-16,-36-17 15,1-1 1,-18 1-16,-18 0 16,-17-18-16,0 0 15,-18 0-15,35 0 16,1 0-16,-1-18 0</inkml:trace>
  <inkml:trace contextRef="#ctx0" brushRef="#br0" timeOffset="184754.615">10601 15399 0,'0'0'0,"0"17"16,18 54-16,-18-18 15,0 0-15,17 0 0,-17 17 16,18 18-16,-18-35 16,35 0-1,-17-35-15,-1-18 16,1 0-16</inkml:trace>
  <inkml:trace contextRef="#ctx0" brushRef="#br0" timeOffset="185011.298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1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7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9">9613 15822 0,'18'0'0,"35"0"15,0 0-15,-18 0 16,18 0-16,0 0 16,17 18-16,-17-18 0,-17 0 15</inkml:trace>
  <inkml:trace contextRef="#ctx0" brushRef="#br0" timeOffset="187409.474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8">14023 16016 0,'-18'0'16,"18"-35"-1,0 17-15,0-17 0,0 0 16,18 17-16,17-35 15,-17 35-15,-1 1 0,1-1 16,0 18 0,-1 0-16,1 18 0,-18-1 15,18 1-15</inkml:trace>
  <inkml:trace contextRef="#ctx0" brushRef="#br0" timeOffset="187969.938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9">14764 15752 0,'0'0'0,"-18"0"15,0 0-15,18 17 16,18 1 0,0-1-1,-1 1-15,1 0 0,0-1 16,-1 19-16,-17-1 16,0 0-16,0-17 15,-17-1-15,-1 1 16,0 0-16,-17-1 0,17-17 15,-17 0-15,0 0 16,17 0-16</inkml:trace>
  <inkml:trace contextRef="#ctx0" brushRef="#br0" timeOffset="189559.213">14728 15769 0,'18'0'16,"0"0"15,-1 0-15,1 0-16,35-35 15,-35 35-15,-1 0 0,1-18 16</inkml:trace>
  <inkml:trace contextRef="#ctx0" brushRef="#br0" timeOffset="202067.623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3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88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2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09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2">32861 14623 0,'18'53'0,"-36"-106"0,36 141 15,0-35-15,17 35 16,-35-35-16,35 35 16,-17-53-16,-1-17 15,1 17-15,0-17 0,17-18 16,-17 0-16,52 0 16,-35-18-16,36-17 15,-53 17-15,17 18 16,-17-53-1</inkml:trace>
  <inkml:trace contextRef="#ctx0" brushRef="#br0" timeOffset="206388.318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-210540.059">3951 15998 0,'-18'0'0,"36"0"47,35 18-47,-18 0 15,18-18-15,0 17 0,0-17 16,0 18-16,0-18 16,53 0-16,-71 0 15,36 0-15,-54 0 16,18-18-16,-35 1 15</inkml:trace>
  <inkml:trace contextRef="#ctx0" brushRef="#br0" timeOffset="-210266.401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-207787.158">4163 17480 0,'-18'0'16,"1"0"-16,17-17 15,-18 17-15,36 0 32,17 17-17,35 1-15,-17-18 16,71 17-16,-71-17 16,70 0-1,-70 0-15,35 0 16,-52 0-16,-1 0 15,-18 18-15</inkml:trace>
  <inkml:trace contextRef="#ctx0" brushRef="#br0" timeOffset="-207480.48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-203449.323">5733 17145 0,'0'18'31,"17"35"-31,-17-1 16,18 1-16,-18 53 15,18-53-15,-18 0 0,17-18 16,1 54 0,-18-54-16,17 0 0,-17-17 15,36-18-15</inkml:trace>
  <inkml:trace contextRef="#ctx0" brushRef="#br0" timeOffset="-203149.792">6121 17410 0,'0'17'0,"0"54"16,0-36-1,53 36-15,-36-36 16,19-17-16,34-1 16,-17-17-16,0-35 15,-35 17-15,17-35 16,-35 18-16,-18-18 16,-17 36-1,17-19-15,-52 1 16,-1 0-16,36 35 15,-18 0-15,53 17 16,-18 1 0</inkml:trace>
  <inkml:trace contextRef="#ctx0" brushRef="#br0" timeOffset="-202865.536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-202465.869">7144 17286 0,'0'18'0,"0"-36"0,0 71 15,17-18-15,1 36 16,-18-18-16,18 0 0,-1 0 16,1 35-1,-18-53-15,18-17 0,-1 17 16,-17-53 0</inkml:trace>
  <inkml:trace contextRef="#ctx0" brushRef="#br0" timeOffset="-202192.845">7461 17392 0,'-35'35'15,"17"-17"-15,-35 0 16,36-1-16,-36 18 15,18-17-15,35 0 16,0-1-16,17 1 16,1-18-16,35 18 15,-18-18 1,0 17-16,18 1 0,0 17 16,-18-17-16,-17-1 15,0 19-15,-18-19 16</inkml:trace>
  <inkml:trace contextRef="#ctx0" brushRef="#br0" timeOffset="-201430.172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-200840.924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-200573.838">9895 17745 0,'0'0'15,"-17"17"-15,17 1 0,0 0 16,0-36-1,-18-17 1,18 17-16,0-17 16,0 0-16,0-1 0,18-34 15,-1 52-15,19-17 16,-19 35-16,19 17 16,-19-17-1,1 18-15,0-18 16</inkml:trace>
  <inkml:trace contextRef="#ctx0" brushRef="#br0" timeOffset="-200206.611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-199956.446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-190419.36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-152475.014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-152131.6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-150228.899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-128412.185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-127959.675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-127523.015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-127110.696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09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4">22807 11553 0,'0'0'0,"-35"36"0,17-1 16,1-17-16,-19 35 16,36-36-16</inkml:trace>
  <inkml:trace contextRef="#ctx0" brushRef="#br0" timeOffset="761.905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09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89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6">22278 11183 0,'-18'35'16,"1"-17"-16,17 0 0,-18 35 15,0-36-15,18 1 16,0-1-16</inkml:trace>
  <inkml:trace contextRef="#ctx0" brushRef="#br0" timeOffset="5488.645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4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03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">20867 11377 0,'0'0'0,"17"18"16,36-18-16,-17 17 15,52-17 1,-35 0-16,0 0 16,0 0-16,-18-17 0,53 17 15,-70-18-15,17 0 16</inkml:trace>
  <inkml:trace contextRef="#ctx0" brushRef="#br0" timeOffset="10449.662">21220 11183 0,'35'0'15,"-17"0"1,34 18-16,-16-1 15,-1-17-15,-17 18 0,17 0 16,-17 17-16,17 18 16,-35-18-16,-18 0 0,-17 18 15,0-35 1,-1 17-16,-34 18 16,35-35-16,-1 17 15</inkml:trace>
  <inkml:trace contextRef="#ctx0" brushRef="#br0" timeOffset="11473.608">26564 11254 0,'0'0'16,"18"0"0,17 0-1,36 0-15,-18 0 16,-1 0-16,37-18 16,-54 18-16,0 0 0,18 0 15,-35 0-15</inkml:trace>
  <inkml:trace contextRef="#ctx0" brushRef="#br0" timeOffset="11706.88">26952 11113 0,'36'0'16,"-19"0"-16,1 17 15,-1 1-15,19-18 0,34 35 16,-52-35-16,35 35 16,-36-17-16,1 17 15,-36-17-15,1 0 16,-1-1-16,-17 18 0,-53 1 16,52-1-16,-16-17 15</inkml:trace>
  <inkml:trace contextRef="#ctx0" brushRef="#br0" timeOffset="29430.952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6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82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5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">441 6279 0,'0'0'0,"53"18"0,-18-18 16,36 18-16,-36-18 16,36 0-16,-54 0 15</inkml:trace>
  <inkml:trace contextRef="#ctx0" brushRef="#br0" timeOffset="133286.643">423 7867 0,'0'18'15,"18"17"-15,0 88 16,-18-34-16,17 122 16,-17-87-16,0 140 15,0-158 1,0 88-16,0-123 15,0 52-15,18-88 16,17 18-16,-35-35 16,35-18-16,-35-18 15</inkml:trace>
  <inkml:trace contextRef="#ctx0" brushRef="#br0" timeOffset="133519.26">229 9084 0,'18'88'0,"-36"-176"0,54 212 16,-19-89-16,19 18 16,-1-18-16,-18-35 0,36 18 15,-17-18 1,-1-18-16,-17-17 0,17 17 15,0-35-15,-17 18 16,17 0-16</inkml:trace>
  <inkml:trace contextRef="#ctx0" brushRef="#br0" timeOffset="133913.306">318 10319 0,'0'35'16,"0"-70"-16,17 88 0,1 35 15,-1-35-15,36 53 16,-35-53-16,-18-18 15,35 35 1,-17 1 0,-18-89-1,0-17-15</inkml:trace>
  <inkml:trace contextRef="#ctx0" brushRef="#br0" timeOffset="134263.746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21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56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8">24836 3545 0,'35'53'15,"-70"-106"-15,87 142 0,-16-36 16,-19-36-16,36 18 15,-17-17-15,34-18 16,-35 0-16,54 0 16,-54-18-1,0 1-15,36-36 16,-54 35-16,19-17 16</inkml:trace>
  <inkml:trace contextRef="#ctx0" brushRef="#br0" timeOffset="797.555">24465 1552 0,'0'0'16,"0"18"-16,18 0 0,-1 70 16,-17-53-16,18 71 15,-18-53 1,18 53-16,-18-54 15,0-16-15,17 34 16,1-52-16,0-18 16,-1 0-16,-17-18 15</inkml:trace>
  <inkml:trace contextRef="#ctx0" brushRef="#br0" timeOffset="1079.454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2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9">25753 1693 0,'0'-17'16,"17"17"-1,1 0 1,17 35 0,-17 0-16,0 36 15,-18-18 1,17-18-16,-17 36 15,0-54-15,18 1 16,-18-1-16,0-34 31,-18-36-31,18 35 16</inkml:trace>
  <inkml:trace contextRef="#ctx0" brushRef="#br0" timeOffset="2174.546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9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2">27887 13741 0,'0'17'0,"18"1"16,-1 17-16,1 53 16,0-52-16,-1 70 15,1-54 1,-18-16-16,0 70 16,18-71-16,-18-17 0,0 17 15,0-18-15,17 1 16,-17-36-16</inkml:trace>
  <inkml:trace contextRef="#ctx0" brushRef="#br0" timeOffset="10276.478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5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8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1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65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6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4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1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06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2">22737 1499 0,'52'53'0,"-104"-106"0,122 142 16,-52-72-16,35 18 16</inkml:trace>
  <inkml:trace contextRef="#ctx0" brushRef="#br0" timeOffset="18084.303">22807 1147 0,'18'0'0</inkml:trace>
  <inkml:trace contextRef="#ctx0" brushRef="#br0" timeOffset="18697.64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7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3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4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8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7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3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">4057 8096 0,'0'18'15,"0"17"-15,0 71 16,0-35-16,-18 87 16,36-52-16,-18 71 15,0-107-15,35 36 16,-17-53-16,-18-36 15,18 1-15,-18 0 0,17-18 16</inkml:trace>
  <inkml:trace contextRef="#ctx0" brushRef="#br0" timeOffset="47721.054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8">10019 14587 0,'0'-17'0,"18"17"16,-18 17-1,17 54 1,1-18-16,-1 0 0,19 123 16,-19-88-1,1-17 1,0-53-16</inkml:trace>
  <inkml:trace contextRef="#ctx0" brushRef="#br0" timeOffset="66029.246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9">11007 14940 0,'0'0'16,"-18"53"-16,0-35 0,-17 35 16,17-36-1,1 19-15,17-19 16</inkml:trace>
  <inkml:trace contextRef="#ctx0" brushRef="#br0" timeOffset="66483.955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7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43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8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1">11977 16263 0,'17'18'47,"-17"-1"-31,0 1-16,18 35 15,-18-35-15,18 34 16,-18-34-16,0 0 16</inkml:trace>
  <inkml:trace contextRef="#ctx0" brushRef="#br0" timeOffset="70394.053">12735 16245 0,'0'0'16,"-17"36"-16,-1-19 15,0 36-15,18-17 16,-17-19-16,-1 36 15,0-35-15,18-1 16</inkml:trace>
  <inkml:trace contextRef="#ctx0" brushRef="#br0" timeOffset="70583.161">13212 16281 0,'0'0'0,"17"-18"31,1 18-15</inkml:trace>
  <inkml:trace contextRef="#ctx0" brushRef="#br0" timeOffset="70717.016">13547 16228 0,'0'0'15,"17"0"-15,1-18 16,0 18 0,-18-17-16,17 17 15</inkml:trace>
  <inkml:trace contextRef="#ctx0" brushRef="#br0" timeOffset="70850.372">13917 16193 0,'18'0'0</inkml:trace>
  <inkml:trace contextRef="#ctx0" brushRef="#br0" timeOffset="71021.352">14429 16157 0,'0'36'15,"0"-72"-15,0 89 0,-36-18 16,19 1-16,-19-19 15,1 19-15,-18-1 0,18-17 16,0 17-16</inkml:trace>
  <inkml:trace contextRef="#ctx0" brushRef="#br0" timeOffset="71617.989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43">15646 16122 0,'17'18'15,"1"-18"-15,-18 53 16,0-36-16,0 36 15,18-35-15,-1-1 16,1-17-16,0 0 16</inkml:trace>
  <inkml:trace contextRef="#ctx0" brushRef="#br0" timeOffset="72029.284">15893 16210 0,'0'35'16,"0"-70"-16,0 88 0,0-35 0,17-18 15,36 17 1,-35-34-16,17 17 0,-17-18 16,-1 0-16,1 1 15,-18-1-15,0 1 0,0-1 0,-18-17 16,1 35-16,-1-18 15,-17 0-15,17 18 16,1 18-16,-1-18 16</inkml:trace>
  <inkml:trace contextRef="#ctx0" brushRef="#br0" timeOffset="72190.308">16228 16228 0,'0'17'16,"0"-34"-16,-18 52 0,1 0 0,17-17 16,-18 17-1,18-17-15</inkml:trace>
  <inkml:trace contextRef="#ctx0" brushRef="#br0" timeOffset="72445.988">16457 16210 0,'0'0'16,"-18"18"-16,18-1 0,0 1 16,18 0-16,0-18 15,17 0-15,-17 0 16,-1-18-16,19 0 15,-19 1 1,-17-1-16,0 1 0,-35-1 16,17 18-16,1-18 15,-1 18-15,0 0 0,1 0 16</inkml:trace>
  <inkml:trace contextRef="#ctx0" brushRef="#br0" timeOffset="72713.251">16686 16140 0,'-17'17'16,"34"-34"-16,-34 52 0,17-17 16,0-1-16,17-17 15,19 18-15,-19-18 16,36 0-16,-53-18 15,18 18-15,-18-17 16,0-1 0,-18 0-16,-17 1 15,17 17-15,1 0 16,-1 0-16</inkml:trace>
  <inkml:trace contextRef="#ctx0" brushRef="#br0" timeOffset="72940.857">16951 16140 0,'0'17'16,"18"1"0,-1-18-16,19 18 15,-1-18-15,18 0 16,-36-18-1,1 18-15,0-18 16,-18 1-16,-18-1 16,-53 0-16,36 18 15,0 0-15,-18 18 0,0-18 16</inkml:trace>
  <inkml:trace contextRef="#ctx0" brushRef="#br0" timeOffset="78529.504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3">8714 14587 0,'0'53'16,"0"-106"-16,17 159 0,-17-71 0,18 36 15,0 0-15,-1-18 16,1 17-16,-1-17 0,19 0 0,-19-18 16,1 36-1,0-54-15,-18 1 0,-18 0 16</inkml:trace>
  <inkml:trace contextRef="#ctx0" brushRef="#br0" timeOffset="79041.42">7549 14446 0,'0'71'15,"0"-142"-15,18 212 0,17 36 16,1-71-16,-19-18 0,19 0 15,-1-17-15,-18-1 0,54 54 16,-36-89-16,36 18 16</inkml:trace>
  <inkml:trace contextRef="#ctx0" brushRef="#br0" timeOffset="79403.374">9155 14799 0,'0'0'15,"35"18"-15,35-18 16,-34 0-16,-1 0 15,0-18-15,1 18 0,16 0 16,-34 0-16</inkml:trace>
  <inkml:trace contextRef="#ctx0" brushRef="#br0" timeOffset="79541.239">9243 15046 0,'0'0'15,"70"0"-15,-34-18 0,-1 18 0,18-35 16,-18 35 0,-17 0-16</inkml:trace>
  <inkml:trace contextRef="#ctx0" brushRef="#br0" timeOffset="98478.034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5">19985 3528 0,'88'0'16</inkml:trace>
  <inkml:trace contextRef="#ctx0" brushRef="#br0" timeOffset="98895.441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1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01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6">15169 2893 0,'36'-71'15,"-1"36"-15,0-18 0,71-35 16,-53 35 0,-18 18-16,36-18 15,-36 35-15,-17 0 0,-1 18 16,1 18-16,0 35 16,-1-18-16,19 18 15,-19-18 1,1-17-16</inkml:trace>
  <inkml:trace contextRef="#ctx0" brushRef="#br0" timeOffset="101147.289">18256 3422 0,'18'0'31,"70"-18"-31,-35 18 16,18 0-16,-1 18 0,1 0 15,87-1 1,-69 1-16</inkml:trace>
  <inkml:trace contextRef="#ctx0" brushRef="#br0" timeOffset="121090.03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08:48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2117 14270 0,'0'-18'16,"0"36"15,17 70-31,1-35 16,0 18-16,-1 17 15,1 0-15,0 18 0,-1 105 16,-17-105-16,18-35 16,-1-18-16,1 0 15,-18-36-15,0-34 16,0-1-16,0-35 0,0 0 15,-18-70 1,1 52-16,17-70 16,-18 53-16,18-71 15,0 89-15,0 34 0,18 1 16,-1 35-16,1 53 16,0 0-16,-1 0 15,1 0-15,-18 0 16,18 17-16,17 1 15,-17-54-15,17 1 16,-18-18-16,-17-18 0,18 1 16,0-54-1,-18 36-15,17-18 0,-17 18 16,18-18-16,0 0 0,-1 0 16,1 53-16,0 0 15,-1 18-15,18 34 16,-17 54-16,0-53 15,-1 0-15,1 0 16,0 0-16,17 35 16,-17-53-16,17 36 15,-17-53-15</inkml:trace>
  <inkml:trace contextRef="#ctx0" brushRef="#br0" timeOffset="546.722">3069 14817 0,'-35'0'16,"70"0"-16,-88 0 0,0 35 16,53 0-16,-17 1 0,17 34 15,17-35-15,19 1 16,-19-19-16,19 1 15,16-18 1,-34 0-16,17-35 16,-17-1-16,-18-17 15,-35-17-15,17 52 16,0-17-16,-17 17 16,18 1-16,-1 17 15,18 17-15,18 19 16,-1-19-16,1 19 15,-1-19-15,19 1 0,17 35 16,-18-53-16,-17 17 16,-1-17-16,1 18 0,-36-36 31,18 1-31,-17-1 16,17 0-16,17 1 0,-17-1 15,18 1-15,-18-1 0,17 18 16,1-18-16,0 18 15,-1 0 1,1 0-16,-18 18 16,18 0-16,-18-1 15,0 1-15,17 17 16,-17-17-16,18 17 16,-18-17-16,18-1 15,-18 1-15</inkml:trace>
  <inkml:trace contextRef="#ctx0" brushRef="#br0" timeOffset="1190.383">3951 14834 0,'-18'-17'16,"1"17"-16,-1 0 15,36 0 16,35 0-15,0 0-16,0 0 16,17-18-16,1 18 0,-18-18 15,17 18-15,1-17 0,52 17 16,-70-18-16,-18 18 16,1 0-16,-1-18 15,-53 18-15,-35-17 16</inkml:trace>
  <inkml:trace contextRef="#ctx0" brushRef="#br0" timeOffset="1428.423">4463 14587 0,'0'0'15,"53"0"-15,-18 0 0,0 0 16,0 18-16,18-18 0,36 35 15,-72-17-15,36 35 16,-35-18-16,-18 18 16,-18-18-16,-35 18 15,18-35 1,0 0-16,17-1 0,-53 18 16,54-35-16,-1 0 15,18-17-15</inkml:trace>
  <inkml:trace contextRef="#ctx0" brushRef="#br0" timeOffset="2045.539">5398 14340 0,'-18'-17'0,"36"34"15,-54-34-15,36 34 0,0 19 16,0 70 0,18-36-16,0 1 0,-1-18 15,1-1-15,-1 1 0,19 36 16,-1-72-16,0 1 15,1-18-15,-19 0 16,18-53 0,-35 35-16,18-17 0,-18-53 15,0 70-15,0-17 16,18 53 0,-1 34-16,19-16 15,17 17-15,-18-18 16,-18-17-1,36-18-15,-17 17 0,-1-17 16,0-17-16,-17-1 0,17-53 16,-35 18-16,0 18 15,-17-18-15,-1-17 0,-35-36 16,35 53-16,-35-18 16,36 54-16,-19 17 15</inkml:trace>
  <inkml:trace contextRef="#ctx0" brushRef="#br0" timeOffset="2375.164">6297 14640 0,'-35'0'0,"70"0"0,-88 0 15,36 18-15,-1 17 0,36 18 16,-18-18-16,35-17 16,18 35-16,-18-35 15,36-1 1,-36-17-16,0-17 0,18-19 16,-53 19-16,0-54 15,-18 36-15,-17-18 16,0 35-16,-36-17 15,36 17-15,-18 18 16,35 0 0,18 18-16,0 0 15</inkml:trace>
  <inkml:trace contextRef="#ctx0" brushRef="#br0" timeOffset="2830.134">6668 14693 0,'0'0'15,"-18"53"-15,18-18 16,18 1-16,-18-19 16,17 1-16,1 0 0,-18-1 15,0-34-15,0-1 16,0 0-16,0-35 15,0 18-15,17 0 16,-17 0-16,18-1 0,0 1 16,-1 35-16,1 0 15,0 0-15,-1 35 16,-17 1-16,18-1 16,-18-18-16,0 1 0,18 0 15,-18-1-15,0 1 0,17-36 31,-17-17-31,18 17 16,-1 1-16,1-1 16,0-17-16,-1 17 0,19 1 15,-19 17-15,-17 17 16,18 1-16,-18 0 16,0-1-16,18 36 15,-18-35-15,17-1 16,1 1-16,17-18 15</inkml:trace>
  <inkml:trace contextRef="#ctx0" brushRef="#br0" timeOffset="3287.604">7285 14605 0,'-18'-18'15,"36"36"-15,-53-36 0,17 18 16,0 0-16,1 18 15,-1 17-15,18 1 16,0-19-16,18 1 0,-1 17 16,1-35-1,0 18-15,17-18 16,-17 0-16,-18-18 16,0 0-16,17 1 15,-17-1-15,0 1 0,0-19 16,0 19-16,0 34 31,18 36-15,-1 0-16,1-35 15,17 35-15,-17-53 16,0 17 0,-18-34-16,17-1 15,-17 0-15,18-52 16,0 35-16,-1-18 15,1 17-15,17 19 16,-17 17-16,-1 0 16,-17 17-16,18 1 0,0 53 15,-18-36-15,17 18 16,-17-36-16,0 19 16,18-19-16</inkml:trace>
  <inkml:trace contextRef="#ctx0" brushRef="#br0" timeOffset="4082.271">9560 14517 0,'0'0'16,"-17"-35"-16,-1 17 16,0 0-16,1 18 15,-1 18-15,18 0 16,-18 17-16,18 0 0,0 53 16,0-52-16,18-1 15,0 0-15,-1-17 0,1-1 16,53 1-1,-36-36-15,-18 1 0,19-1 16,-19 0-16,1-17 0,0 0 16,-18-18-16,0 18 0,0-1 15,0 19-15,-18-18 0,0 35 16,18-18-16,-17 18 16,17 18-16,-18-1 15,36 1-15,17 17 16,-17-17-16,52-1 15,-34-17-15,52 0 16,-53 0-16,36 0 16,-54 18-16,18 17 15,-35 1-15,-35-1 16,18-18-16,-72 1 16,54-18-16,-71 0 15,71 0-15,17 0 16,1-18-16,17 1 15,17-1 1</inkml:trace>
  <inkml:trace contextRef="#ctx0" brushRef="#br0" timeOffset="4561.122">11553 13952 0,'0'0'0,"18"53"0,0 0 16,-1 0-16,19 88 15,-19-88-15,19 88 16,-19-88-16,-17 0 0,36 35 16,-36-70-16,35 0 15,-35-36 1</inkml:trace>
  <inkml:trace contextRef="#ctx0" brushRef="#br0" timeOffset="4798.691">11959 14058 0,'0'0'15,"-70"53"-15,34-18 0,-52 18 16,53-35-16,0 0 15,-1-1-15,1 1 0,17 17 16,18-17 0,71 17-16,-36-17 15,1-1-15,69 19 16,-52-36-16,0 17 0,-18 1 16,1-18-16,17 0 15</inkml:trace>
  <inkml:trace contextRef="#ctx0" brushRef="#br0" timeOffset="4927.534">12171 14376 0,'0'0'0,"17"17"0,1 19 16,0-19 0,17 36-16,-17-35 15,-1-18-15,1 17 16</inkml:trace>
  <inkml:trace contextRef="#ctx0" brushRef="#br0" timeOffset="5360.59">12418 14393 0,'0'-17'15,"-18"17"-15,18-18 16,0 0-16,18 18 16,-1 0-16,1 0 0,17 0 15,1 18 1,-19 0-16,1-18 0,17 35 16,-35-17-16,18 35 15,-18-36 1,17 1-16,-17 17 15,0-17-15,18-18 0,0 0 16,-1 0-16</inkml:trace>
  <inkml:trace contextRef="#ctx0" brushRef="#br0" timeOffset="5722.613">12806 14411 0,'0'0'16,"-35"0"-16,17 18 0,0-1 0,-17 19 15,35-19 1,0 1-16,0-1 0,0 1 16,18 0-16,-1-1 0,19 1 15,-19-18-15,18-18 16,-17 1-16,0-1 16,-18-17-16,0 17 0,0 1 15,0-19-15,-18 1 16,18 17-16,0 36 15,18 70 1,-1-35-16,19 53 16,-19-36-1,-17-17-15,0 18 0,0-18 16,0-18-16,-35 53 16,17-52-16,-52-1 15,52-17-15,-52-18 16,34-18-16,19-17 15,-19-1-15,1 1 0,0 0 16,-36-106-16</inkml:trace>
  <inkml:trace contextRef="#ctx0" brushRef="#br0" timeOffset="5850.453">12118 14058 0,'18'0'31</inkml:trace>
  <inkml:trace contextRef="#ctx0" brushRef="#br0" timeOffset="6340.235">13458 14411 0,'18'0'16,"53"0"-1,-18 0-15,0 18 0,17-18 16,1 0-16,-18 0 0,88 0 16,-88 0-16,52 0 15,-52 0 1,0 0-16,-35 0 15,0-18-15,-18 0 16</inkml:trace>
  <inkml:trace contextRef="#ctx0" brushRef="#br0" timeOffset="6583.932">14041 14305 0,'0'0'0,"17"0"0,18 0 16,1 0-16,-1 0 0,71 0 16,-53 18-16,35 17 15,-53-17-15,-17 35 16,-18-36 0,-18 19-16,-17-19 0,17 18 0,-17-17 15,-18 0-15,18-1 16,0 1-16,-1 0 0,1-1 15,0 1-15,17-18 0</inkml:trace>
  <inkml:trace contextRef="#ctx0" brushRef="#br0" timeOffset="7265.971">14746 13935 0,'0'-18'16,"0"36"-16,0-54 15,53 36-15,-35-17 16,70 17-1,-53 0-15,0 0 0,36 35 16,-18 0 0,-53-17-16,0 0 0,0 17 15,-53 0-15,35-17 16,-17-1-16,0 1 0,-18 17 16,0 1-1,53-19-15,18 19 16,-1-36-1,19 17-15,-19 1 0,-17 0 16,18-1-16,-1 1 16,1-1-16,-18 1 0,0 0 15,-18-1 1</inkml:trace>
  <inkml:trace contextRef="#ctx0" brushRef="#br0" timeOffset="7395.343">15046 14640 0</inkml:trace>
  <inkml:trace contextRef="#ctx0" brushRef="#br0" timeOffset="11345.546">12383 14464 0,'17'-18'15,"-17"1"16,18 17-15,-18 17 47,0 1-48,0 0-15,0 34 16,0-34-16,17 17 15,-17-17-15,0 0 16</inkml:trace>
  <inkml:trace contextRef="#ctx0" brushRef="#br0" timeOffset="21016.94">8220 5362 0,'-18'-17'16,"18"-1"0,-18 18-1,18-18-15,-17 18 16,-1 0-1,18 18 1,-17-18 0,-1 0-16,18-18 0,-18 18 15,1 0-15,-19-17 16,1 17-16,0-18 16,-53 18-1,35 0-15,-71 0 16,71 18-16,-88-1 15,88-17-15,-17 0 16,17 18-16,-18-18 0,-35 0 16,53 0-16,-52 0 15,52 0-15,17 18 16,-16-18-16,-37 35 16,36-17-16,-35 34 15,35-34-15,18 17 0,-18-17 16,18 0-16,0-1 0,-1 19 15,-34-1 1,-1 18-16,54-36 16,-19 19-16,19-19 0,-19 36 15,19-18-15,-1 18 16,0 0 0,1-17-16,17-1 0,-18 0 15,18 0-15,-17 1 0,-1 52 16,0-53-16,18 18 15,-17 35-15,-1-35 16,0 0-16,18 0 16,-17 0-16,17 18 0,-18 52 15,18-52-15,-18 52 16,18-70-16,0 17 16,0 54-16,-17-53 15,17 70-15,0-71 16,-18 1-16,18-1 0,18 54 15,-18-71-15,17 70 16,-17-70 0,18 71-16,-18-72 15,0 19-15,0 0 0,0-19 16,0 19-16,-18 0 0,18-1 16,-17 89-16,17-89 15,0 1 1,17 0-16,-17-1 0,18 54 15,0-71-15,-1 70 16,1-52-16,0 34 16,-1-34-16,1 52 15,0-70-15,-18 18 16,17-18-16,1 88 16,-1-88-16,1 70 15,0-70-15,-18 0 0,17 0 16,1 0-16,-18-18 15,18 18-15,17 53 16,0-18-16,-17-53 16,-1 1-16,1-1 0,17 36 15,-17-36 1,0 0-16,-1-17 0,1 17 16,17 18-16,-17-18 15,-1 1-15,1-1 0,-18-18 16,35 36-16,-35-17 15,18-19-15,-18 1 0,18 17 16,-1 0 0,1 1-16,-18-19 0,18 1 15,17 17-15,-17-17 16,-1 0-16,1-1 0,-1 1 16,1-1-16,17 19 15,1-1-15,-19-35 16,-17 18-16,18-1 15,0 1-15,-1-18 0,-17 18 16,18-18-16,-1 17 0,1 1 16,17-18-16,-17 18 15,35-18 1,-35 17-16,34-17 0,-16 0 16,17 18-1,-36-18-15,36 0 16,-35 0-16,35-18 15,-18 18-15,0 0 16,1-17-16,17-1 0,-18 0 16,0 1-16,53-36 15,-52 35-15,16 0 0,-16-17 16,-1 17-16,53-34 16,-52 16-16,34-17 15,-35 36-15,1-19 0,-1 1 16,0 18-16,0-19 15,1 1-15,-1 0 0,36-36 16,-36 18-16,0 18 16,0-18-16,1 0 0,34-53 15,-17 53 1,-35 0-16,17-17 0,18-54 16,0-34-1,-35 69-15,17 1 0,-18 0 16,36-106-16,-17 106 15,-19-18-15,19 18 0,-19 0 16,1-89 0,-1 71-16,1 1 0,-18 16 15,18-34-15,17-89 16,-17 106-16,-1 1 0,1 16 16,0-16-16,-1-107 15,1 106-15,0-88 16,-18 88-16,0 0 15,0 1-15,0 16 0,-18-16 16,-17-72-16,17 89 16,-17-106-1,17 106-15,0-18 0,1 0 16,-36-106-16,35 107 16,-17-1-16,0 0 0,-1 18 15,-52-71-15,53 106 16,-18 0-16,18 18 0,-53-18 15,17 35 1,18 18-16,18-17 16,-18 17-16,-35 0 15,52 0-15,-17 0 0,1 0 16,-1 0-16</inkml:trace>
  <inkml:trace contextRef="#ctx0" brushRef="#br0" timeOffset="25226.17">6244 12188 0,'-17'0'16,"-1"0"-1,36 0 1,-1 18-1,1 0 1,-1-1-16,-17 1 0,36 17 16,-1-17-16,-17-18 15,-1 0-15,19 0 16,-19-18-16,18 1 0,1-19 16,-19 1-16,1-18 15,-18 18-15,-18 17 16,-17-52-16,17 52 15,-70-35 1,53 36-16,-53 17 16,35 0-16,0 35 0,-18 35 15,36 19 1,35-37-16,0 1 16,18 0-16,52 36 15,-34-54-15,17 0 0,-1 0 16,1-17-16,53 17 15,-35-35-15,-36 18 0,18-18 16,-35 0-16,-1-18 16</inkml:trace>
  <inkml:trace contextRef="#ctx0" brushRef="#br0" timeOffset="25943.809">6862 12259 0,'-18'0'16,"36"0"0,-1 0-1,1-18-15,-1 1 0,19 17 16,-1-18-16,-17 0 15,-1 18-15,-17-17 0,-17 17 16,-1 0 0,0 17-16,-17 1 15,17 0-15,-34 17 16,34-17-16,-17 17 16,35 0-16,0-17 15,17 17-15,19-35 16,34 18-1,-35-1-15,-17-17 0,17 18 16,1 0-16,-19-1 0,-17 1 16,18 17-16,-36 1 15,18-19-15,-35 1 0,0-1 16,-18-17 0,17 18-16,19-18 15,-18 0-15,17-18 16</inkml:trace>
  <inkml:trace contextRef="#ctx0" brushRef="#br0" timeOffset="26400.013">7214 12224 0,'18'0'32,"17"0"-17,-17 0-15,0 17 16,17 1-16,-18 35 15,-17-35-15,0 17 16,-17-17-16,17 17 16,-18-18-16,1 1 0,17 0 15,0-1-15,0 1 16,35-18 0,-35 18-16,17-18 15,1 17-15,0-17 0,-1 18 16,-17 0-16,-17-1 15,-1 1-15,-17-1 16,17-17-16,-17 18 0,0-18 16,-36 18-16,53-18 15,-17 0-15,17 0 16</inkml:trace>
  <inkml:trace contextRef="#ctx0" brushRef="#br0" timeOffset="26889.173">7761 12224 0,'-35'0'0,"70"0"0,-88 0 16,36 0-16,-54 17 15,36 1-15,-18 17 16,35-17-16,1 17 16,17 18-16,0-18 15,17-17-15,18-18 16,-17 18-16,53-36 15,-36 18-15,0-18 0,0 1 16,-17-1-16,0-35 16,-18 36-16,0-1 15,0 0-15,-18 1 0,0-19 16,1 36-16,-1 0 16,1 0-1,17 18-15,0 17 0,0-17 16,0 17-16,0 18 15,17-18-15,18 18 16,-17-17-16,0-19 0,17 19 16,-17-1-1,-1-35-15,-17 17 0,18-17 16</inkml:trace>
  <inkml:trace contextRef="#ctx0" brushRef="#br0" timeOffset="27088.203">8026 12259 0,'0'71'16,"0"-18"-16,0 17 15,0-35 1,0 54-16,17-54 15,-17-18-15,18 19 0,-18-1 16</inkml:trace>
  <inkml:trace contextRef="#ctx0" brushRef="#br0" timeOffset="30398.764">6279 13300 0,'0'17'32,"18"1"-17,0 0-15,-1-18 16,19 17-16,-19-17 0,19 0 0,-19-17 16,54-1-1,-54 0-15,1-17 0,0 17 16,-1-17-16,1-18 15,-18 18-15,-35-18 16,17 18-16,-17 17 16,-1 1-16,1-1 0,-53 0 15,53 18-15,-18 18 0,-18 17 16,36-17 0,17 17-16,1 18 15,-1-18-15,18 1 0,18-1 0,17 18 16,36 17-16,-36-34 15,18-1-15,-18-18 16,71 36-16,-71-53 16,18 18-16,35 0 15,-70-18-15,17 0 0,-17 0 16,-1 0-16,1-18 16</inkml:trace>
  <inkml:trace contextRef="#ctx0" brushRef="#br0" timeOffset="31121.125">6897 13476 0,'17'18'16,"-17"17"-1,0-17-15,0 17 16,0-17-16,0-1 15,0 1-15,0 0 0,0-36 32,0 0-32,0-35 15,0 18-15,0 17 0,18-17 16,-18 0 0,18 17-16,-1 18 15,1 0-15,-18 18 16,18-1-16,-1 19 15,-17-19-15,0 1 0,18 0 16,-18-1 0,18-17-16,-1-17 15,1-19 1,-18 19-16,17-1 16,1 0-16,0 1 15,-1 17-15,-17 17 16,18 1-16,-18 0 15,0 35-15,0-36 16,18 1-16,-1 17 16,-17-17-16,18 0 0,0-18 15</inkml:trace>
  <inkml:trace contextRef="#ctx0" brushRef="#br0" timeOffset="31683.312">7391 13476 0,'-36'0'16,"72"0"-16,-72-18 0,19 18 16,-1 0-16,1 18 15,17 0-15,-18-1 0,18 1 16,0 0-16,18 17 15,-18-17-15,17-1 0,1 1 16,17-18-16,-17 18 16,17-36-16,-17 18 15,-1-18-15,-17 1 16,18-19-16,-18 19 16,-18-1-16,18 0 15,-17 1-15,-1-1 16,18 36-1,0-1-15,18 1 16,-1 0 0,1-1-16,-18 1 15,18 0-15,-1-18 0,1 17 16,-1-34 15,-17-19-15,18 19-16,0-1 0,-18 0 15,17 1-15,1-19 16,0 36-16,-1 0 16,1 18-16,-18 0 0,18-1 15,-1-17-15,-17 18 0,18 0 16,-1-18-16,1 17 16,-18 1-16,18 0 15,-18-1-15,-18-17 0,18 18 16</inkml:trace>
  <inkml:trace contextRef="#ctx0" brushRef="#br0" timeOffset="33869.087">12735 5521 0,'0'-18'16,"0"1"-16,0-1 15,-17 18-15,-1-35 16,18 17-16,-18 1 16,-17-1-16,17 18 0,-17-18 15,-35 1-15,17 17 16,17 0-16,-16 0 15,-19 0-15,18 17 0,-18-17 0,-52 36 16,52-19 0,-52 18-16,70 1 15,0-19-15,-17 19 0,34-1 16,-17 0-16,18-17 0,-53 52 16,53-34-1,-1 17-15,19-18 0,-19 0 16,1 18-16,0 0 0,-18 53 15,18-53-15,-36 53 16,54-54-16,-19 19 16,-17 88-1,36-89-15,-1 19 0,0-19 16,1 18-16,-1-17 0,0 88 16,1-89-16,17 1 15,0-1-15,-18 1 0,18-1 16,0 1-16,-17 17 0,17 88 15,-18-87-15,18 105 16,0-106 0,0 18-16,-18-18 15,18 0-15,18 0 0,-18 71 16,0-88-16,0 87 16,18-87-16,-18 70 15,17-70-15,-17-1 16,0 1-16,18-1 0,-18 1 15,0 52-15,17-70 16,-17 18-16,18 52 16,0-52-16,-1-1 0,-17 1 15,18-1-15,17 72 16,-35-90-16,18 19 16,0-18-16,-18 18 0,35 34 15,-17-52-15,-18 0 16,17 18-16,1-18 15,17 0-15,-17 17 0,35 36 16,-36-53-16,1-18 16,35 53-16,-36-35 15,1-17-15,0-1 16,-1 0-16,1-17 0,17 17 0,-17 0 16,35 1-1,-36-19-15,19 1 0,-1-1 16,18 19-16,-18-19 15,-17 1-15,70 17 16,-53-17-16,1 0 0,17-1 16,-18 1-16,71 0 15,-53-18-15,-1 0 16,1 0-16,71-18 16,17 0-16,-88 1 15,17-1-15,1 0 16,0 1-16,-1-1 0,1 0 0,52-35 15,-52 18-15,52-35 16,-52 34 0,-18-17-16,0 18 15,-1-18-15,1 0 0,0 0 0,-17 1 16,52-72-16,-53 53 16,0 19-16,1-19 15,-19 0-15,36-87 16,-35 87-16,17-105 15,-35 88-15,18-1 0,-18-16 16,17-1-16,1-88 16,-18 88-16,0 0 15,0 18-15,-18-18 0,18-88 16,-17 88-16,17 0 16,-18-17-16,0 17 0,1-123 15,-1 105 1,1 1-16,-19-18 15,19 17-15,-1 1 0,-17-1 0,-18-105 16,35 123-16,-17-17 16,0-89-16,-1 88 15,19 1-15,-1 0 16,-17-1-16,-1 1 0,1-1 0,0 1 16,0-1-1,-18 18-15,0-17 0,18 17 0,-18 0 16,0 18-16,-53-53 15,53 70-15,0 36 0,-53-18 16,53 53-16,18 0 16,0 0-16,-18 18 15</inkml:trace>
  <inkml:trace contextRef="#ctx0" brushRef="#br0" timeOffset="37327.854">11113 12859 0,'0'17'15,"0"1"1,35-18-1,18 0-15,-36 0 16,1 0-16,35-18 16,-35 1-16,-1-1 15,1 0-15,-18 1 0,17-18 0,-17 17 16,0-53 0,-17 36-16,-1 17 15,1-17-15,-19 18 0,-17-19 16,18 36-16,-35 18 15,34 0-15,1 34 16,17 1-16,18-17 16,0 17-16,0-18 0,36 35 15,-1-34-15,35 34 16,-34-52-16,17 0 16,-18-1-16,35-17 15,-34 0-15,34 0 16,-52 0-16,0 0 0,-18-17 15</inkml:trace>
  <inkml:trace contextRef="#ctx0" brushRef="#br0" timeOffset="37598.072">11677 12929 0</inkml:trace>
  <inkml:trace contextRef="#ctx0" brushRef="#br0" timeOffset="38105.726">11677 12929 0,'-18'-17'16,"18"-1"-16,-17 18 47,17 35-32,0-17-15,0 17 16,0 1-16,17-19 15,-17 18-15,0-17 16,18 0-16,-18-1 0,18 1 16,-1-18-1,1-18-15,0 1 16,-18-1 0,0 0-16,17 1 0,-17-18 15,0 17-15,0 36 31,35-1-15,-35 1-16,18-1 16,0 1-16,17 0 15,-17-1-15,-1-17 0,1-17 16,0-1 0,-18 0-16,-18-17 15,18 18-15,-18-1 16,18 0-16,-17 1 0,17-1 15,0 0-15,-18 1 16</inkml:trace>
  <inkml:trace contextRef="#ctx0" brushRef="#br0" timeOffset="38429.039">12065 12982 0,'0'0'15,"-18"0"-15,18 18 16,0 17 0,0-17-16,18 35 15,0-36-15,17 19 16,-17-19-16,-1-17 15,1 0-15,-1 0 0,1-17 16,0-1-16,-1-17 16,-17 17-16,0 0 0,-35-34 15,17 34 1,1 18-16,-1-18 0,1 18 16,-1-17-16,0 34 15,1-17-15,17 18 16</inkml:trace>
  <inkml:trace contextRef="#ctx0" brushRef="#br0" timeOffset="38850.017">12365 13070 0,'0'0'15,"0"36"-15,0-19 16,0 1-16,18-18 15,-18-18 1,-18 1 0,18-1-1,-18 0-15,18-17 0,0 18 16,18-1-16,17 0 16,-17 18-16,-1 0 15,19 18-15,-19 0 16,-17-1-16,18 1 15,-18-1-15,0 1 0,0 17 16,-18-35-16,18-17 31,0-1-31,0 0 16,18 1-16,0-1 16,-1 18-16,1 0 15,0 18 1,-1 17-16,-17-17 15,18-1-15,-1 1 16,-17 0-16,18-18 0</inkml:trace>
  <inkml:trace contextRef="#ctx0" brushRef="#br0" timeOffset="39301.641">12788 13000 0,'-17'0'16,"34"0"-16,-52 0 0,0 18 16,35-1-16,0 18 15,17-17-15,19 0 16,-19-18-16,1 0 16,-1 0-16,1 0 15,-18-18 1,0 0-16,0 1 15,-18 17 1,18-18-16,18 18 16,0 18-1,-18-1 1,17-17-16,19 18 16,-19 0-16,1-18 15,-18-18 1,0 0-1,0 1 1,18 17 0,-1-18-16,1 18 0,35 18 15,-36-18-15,19 17 16,-19 1 0,1 0-16,0-1 15,-18 1-15</inkml:trace>
  <inkml:trace contextRef="#ctx0" brushRef="#br0" timeOffset="40897.992">17022 5345 0,'0'0'16,"-36"-18"-16,1 0 0,0 1 15,-36-1-15,18 0 16,18 18-16,-18-17 0,0 17 16,-53 35-1,53-17-15,0 17 0,1 0 16,-72 36-16,89-18 15,-18-18-15,18 0 0,-18 18 16,17-18-16,-34 71 16,35-35-16,-18 52 15,17-52-15,1-1 16,0 19-16,0-19 0,-1 18 16,1 18-16,0-18 0,-1 18 15,-87 212 1,52-107-1,36-87-15,-35 123 16,34-124-16,19 18 0,-19 1 16,-17 140-16,36-141 15,-1-18-15,1 18 0,-1 1 16,18-19-16,0 18 0,0-17 16,0-1-16,0 124 15,18-124-15,-1 124 16,1-141-16,17 18 15,18 105-15,-18-123 16,1 0-16,16 0 0,-16-18 16,87 88-16,-70-88 15,0 1-15,18-19 0,-1 1 16,107 34 0,-107-52-16,36-17 0,70 34 15,-87-52-15,16-18 16,1 0-16,0 0 0,0-18 15,123-35 1,-123 18-16,106-53 16,-106 53-16,-1-36 0,89-70 15,-17-18 1,-107 71-16,1 0 0,-1-18 16,72-106-1,-90 106-15,1-17 0,0-1 16,35-158-16,-35 123 15,-17 18-15,-1 0 0,18-17 16,-18-1-16,-17 0 16,17 0-16,-17 18 0,-1-18 15,1 1-15,-18-1 0,0-176 16,-18 158-16,-17-175 16,0 175-16,0 1 15,-18-18-15,-71-159 16,54 177-16,-54-107 15,54 178-15,-1-1 16,0 0-16,-17 35 0,18-17 16,-89-53-16,88 88 15,1 0-15,-1 18 0,-35-36 16,71 36-16</inkml:trace>
  <inkml:trace contextRef="#ctx0" brushRef="#br0" timeOffset="42438.349">21502 5292 0,'0'0'16,"-53"-18"-16,35 18 16,-17 0-16,0 0 0,-36-18 15,36 1-15,-36-1 16,18 0-16,18 18 15,0-17-15,-53 17 16,35 0-16,0 0 0,0 17 16,0 1-16,-53 17 15,53 1-15,0-1 16,0 0-16,0 1 0,-35 34 16,35-17-16,-17 35 15,17-35-15,35-18 16,-17 18-16,0 18 0,-1-18 15,-16 88 1,16-71-16,-17 89 16,36-71-16,-19 1 0,19-1 15,-54 88-15,54-70 16,-19-18-16,19 0 0,-36 106 16,17-105-1,19 16-15,-1-16 0,1 16 16,-1 1-16,-17 88 15,17-88-15,0 0 0,18-18 16,0 18-16,-17 88 16,17-88-16,0-18 15,0 18-15,17-18 0,-17 106 16,18-106-16,0 1 16,-1 16-16,1-16 0,0 87 15,-1-88-15,18 89 16,-17-89-1,0 0-15,-1-18 16,36 89-16,-17 0 16,-1-88-16,-18-1 0,19 1 15,-19-18-15,19 17 0,-1 1 16,36 34 0,-36-34-16,-18-18 0,19 0 0,17 0 15,17 53 1,-35-71-16,1 18 0,-1-18 15,0 0-15,53 36 16,-35-53-16,-17-1 16,17 1-16,0-18 0,35 17 15,-35-17-15,0 18 16,-1-18-16,1 0 0,71-18 16,-71 1-16,70-18 15,-52 17 1,-1-17-16,1-1 0,-1-17 15,1 18-15,0-18 0,52-35 16,-52 35-16,52-70 16,-70 52-16,0 18 15,53-106-15,-53 89 16,-18-18-16,18 0 16,0-1-16,0 1 0,35-124 15,-53 107-15,18-19 16,-18 18-16,18-141 15,-35 124-15,17-1 0,-17 1 16,17-142 0,-17 142-16,-18-1 0,17-17 0,-17 18 15,0-18-15,0 17 16,0-17-16,-17 0 0,-1-141 16,0 141-1,1-18-15,-18-123 0,17 141 16,-35-124-16,18 159 15,-36-105 1,18 122-16,-17 1 0,17 0 16,-88-53-16,70 70 15,-17 18-15,0 0 16,17 1-16,-105-54 16,88 70-16,17 1 0,-17 0 15,17 17-15,-70-17 16,88 17-16</inkml:trace>
  <inkml:trace contextRef="#ctx0" brushRef="#br0" timeOffset="76060.957">19068 12982 0,'0'18'47,"0"0"-32,17-18-15,19 17 16,-19 1-16,1-18 16,-1 0-16,1 0 0,17 0 15,-17 0-15,17-18 0,1 1 16,-1-19-1,-17 19-15,-1-54 16,-17 53-16,0-17 0,0-35 16,-35 17-1,17 35-15,1 0 16,-19 1-16,-34-1 16,34 18-16,19 18 0,-18-1 15,-36 36-15,36 18 16,17-36-16,18 0 15,0 36 1,0-18-16,35 17 16,18-17-16,-17-17 15,-1-19-15,53 19 16,-35-19-16,0-17 0,17 0 16,-17 0-1,-35 0-15,17 0 0,-17-17 16,0 17-16</inkml:trace>
  <inkml:trace contextRef="#ctx0" brushRef="#br0" timeOffset="76621.74">19773 13035 0,'0'0'0,"18"18"16,-18-1-16,17 19 0,1 17 15,-18-36 1,18 1-16,-18 0 0,0-1 15,0 1-15,0-36 32,-18-17-32,18 0 15,0 17-15,0-17 16,0 17-16,18-17 16,-18 17-16,17 18 0,1 0 15,0 18-15,-18-1 16,17 19-1,-17-19-15,18 1 0,-18 0 16,18-18-16,-1-18 16,1 0-1,-18 1-15,18-1 16,-1-17-16,-17 17 0,18 18 16,17-17-1,-17 17-15,-1 17 16,-17 1-16,18 35 15,0-36-15,-18 19 16,0-19-16,0 19 0,17-1 16,-17-18-16,18 1 15</inkml:trace>
  <inkml:trace contextRef="#ctx0" brushRef="#br0" timeOffset="77317.144">20391 13123 0,'17'0'16,"-34"0"-16,34-17 15,-34 17 1,17-18 0,-18 18-16,0 0 15,1 0 1,-19 18-16,36-1 0,-17 1 15,17 0 1,0-1-16,0 1 0,17 0 16,-17-1-16,36 1 15,-19-18-15,1 0 16,-18 17-16,18-17 0,-18-17 16,17 17-16,-17-18 0,18 1 15,-18-1-15,0 0 16,0-17-16,0 17 15,0 1-15,0-1 16,17 18-16,-17 18 16,18 17-1,-18-17-15,18 17 16,-1 0-16,-17-17 0,18-18 16,0 35-16,-18-53 31,17-17-16,19 0-15,-19 0 16,-17 17-16,36-17 16,-36 17-16,17 18 0,1 0 15,-18 53 1,0-35-16,17 17 16,1 0-16,0 18 15,-18-35 1,17-1-1</inkml:trace>
  <inkml:trace contextRef="#ctx0" brushRef="#br0" timeOffset="78470.277">21325 12982 0,'18'0'15,"17"0"1,-17 0-16,17-17 0,36 17 16,-18 0-16,-18 0 0,18 0 15,-18 0-15,18 0 16,-35 0-16,-1 0 15,-34 0 1</inkml:trace>
  <inkml:trace contextRef="#ctx0" brushRef="#br0" timeOffset="79325.197">22384 12947 0,'17'18'16,"-34"-36"-16,52 36 0,18-1 16,-18-17-16,1-17 0,16-1 15,19-17-15,-36-1 16,-17 19-16,17-19 0,-35 1 16,0 0-16,-17-36 15,-1 54-15,-17-19 16,-1 36-16,1-17 0,-53 34 15,35-17-15,18 36 16,-1-1-16,1-17 0,17 35 16,1 17-16,17-35 15,17 1-15,1-1 16,0 0-16,70 18 16,-53-35-16,18-1 0,0 1 15,18 0 1,-36-18-16,-17 0 0,17 0 15</inkml:trace>
  <inkml:trace contextRef="#ctx0" brushRef="#br0" timeOffset="79770.048">23001 13053 0,'0'0'15,"18"17"-15,-18 19 16,0-19 0,0 1-16,17 17 15,1-17-15,0 0 16,-1-18-16,-17-18 15,18 0 1,-18 1-16,0-1 0,18-17 16,-18 17-1,17 18-15,1 18 16,0 17 0,-1-17-16,36-1 15,-35 1-15,-1-18 16,1 0-16,17-18 15,-17 1-15,-18-19 16,-18 1-16,1 17 16,-1-17-1,0 18-15,-17 17 16</inkml:trace>
  <inkml:trace contextRef="#ctx0" brushRef="#br0" timeOffset="80621.205">23548 13070 0,'-18'0'15,"36"0"-15,-53 0 16,17 0-16,18 18 15,-18 0-15,18 35 16,0-36-16,0 1 16,0 0-16,18-1 0,0-17 15,-1 18-15,1-18 16,17 0-16,-17-18 16,-18 1-1,0-1-15,0-17 16,-18 17-16,1-17 15,-1 35 1,36 0 0,-18 17-1,17 1-15,1 0 0,-1-1 16,1 1-16,0-18 47,-18-18-47,17 18 15,-17-17-15,18 17 16,0 0 0,-18 17-16,17 1 0,-17 0 15,18-18 1,0 17-16,-18 1 16,17-18-1,-17-18 1,0 1-16,18-19 15,-18 1-15,18 17 16,-1 1-16,1-1 16,-1 18-1,1 0-15,-18 18 0,0-1 16,18 1 0,-18 0-16,0-1 0,0 1 15,0 0-15,0-1 16,0-34 15,17-1-31,1 0 16,-18 1-1,18-1-15,-18 0 0,17 1 0,1 17 16,0-18-16,-18 0 16,17 18-16,1 18 15,-1-18-15,1 35 16,0-17-16,-1 0 15,1 17 1,-18-17-16,18-1 16,-18 1-16,17-1 0</inkml:trace>
  <inkml:trace contextRef="#ctx0" brushRef="#br0" timeOffset="81232.673">24430 13088 0,'-18'0'16,"18"-18"-16,-35 36 16,17-18-16,1 18 0,-1-1 15,0 36-15,18-17 16,0-1 0,18 0-16,0-17 15,-1-18-15,1 17 0,35-17 16,-35-17-16,-18-1 15,17 18-15,-17-35 16,0 0-16,0 17 16,0 0-16,0 1 0,0-1 15,0 0-15,0 1 0,18 17 16,-1 17 0,-17 1-16,18 35 15,-18-35-15,18 34 16,-18-34-1,17 0-15,-17-1 16,0-34 0,18-1-1,-18-17-15,35 0 16,-35-1-16,18 19 0,0-1 16,-1 0-16,1 18 15,17 0-15,-35 18 16,18 0-16,-1-1 0,1 36 15,0-35 1,-18 17-16,0-17 16,17-1-16</inkml:trace>
  <inkml:trace contextRef="#ctx0" brushRef="#br0" timeOffset="81789.149">25700 12823 0,'18'0'16,"34"18"-1,-16-18-15,17 0 16,-18 18-16,35-18 16,-34 0-16,-19 0 0</inkml:trace>
  <inkml:trace contextRef="#ctx0" brushRef="#br0" timeOffset="81911.475">25700 13088 0,'88'18'16,"-176"-36"-16,229 36 0,-88-18 0,35 0 16,-53 0-16</inkml:trace>
  <inkml:trace contextRef="#ctx0" brushRef="#br0" timeOffset="90709.869">25647 12929 0,'18'-17'16,"-18"-1"46,17 18-46,19-18 0,-36 1-16,35-1 15,-18 18-15,1-18 16,0 18-16,-1 0 16,-17 18-1,18 0 1,0-18-16,-18 17 15,35 1 1,-17-18-16,17 0 16,-18 0-16,1-18 15,17 1-15,-17-1 16,-18 0-16,18 1 0,-1-1 16,19-17-1,-36 17-15,17 1 0,1 17 16,-36 0-1,18 17 1</inkml:trace>
  <inkml:trace contextRef="#ctx0" brushRef="#br0" timeOffset="91064.812">25665 13159 0,'0'0'0,"0"-18"16,35 0-1,0 18-15,-17-17 16,35-19 0,-36 19-16,19 17 15,-19 0-15,-17 17 16,18 19-1,-18-19-15,18 1 16,-1-18-16,1 0 16,-1 0-16,19-18 15,-19 1-15,1-1 16,0 0-16,-1 1 0,1-36 16,-18 35-16,0 1 15</inkml:trace>
  <inkml:trace contextRef="#ctx0" brushRef="#br0" timeOffset="91753.752">26564 12206 0,'0'-18'16,"18"1"0,-1-1-1,1 18-15,0 0 0,-1-17 16,19-1-16,17 0 15,-36 18-15,1-17 16,17 17-16,-53 0 31,-17 0-31</inkml:trace>
  <inkml:trace contextRef="#ctx0" brushRef="#br0" timeOffset="92293.391">26582 12171 0,'0'17'31,"0"1"-15,0 0-16,0-1 0,0 1 15,17 53-15,-17-36 16,18 0-16,-18 0 0,18 1 15,-18 17-15,35 70 16,-35-70-16,0 18 16,18-1-16,-18 1 0,0 52 15,0-52-15,-18-18 16,18 0-16,0-1 0,-18 72 16,18-71-16,0 53 15,0-53 1,0 0-16,0-18 0,0 18 15,18-18-15,-18 53 16,18-53-16,-18 36 16,0-36-16,0 36 15,0-54-15,-18 19 16,18-19-16,0 1 0,0 17 16,0-17-1,-18-18 1,36 0-16,0 0 31,17 0-15,0 0-16,-17 0 0,17 0 15,18 0-15,-35 0 16,17 18-16,-17-18 0,17 0 16</inkml:trace>
  <inkml:trace contextRef="#ctx0" brushRef="#br0" timeOffset="97059.646">27517 12100 0,'17'0'46,"1"0"-30,0 0-16,-1 0 0,1 0 16,0-17-1,-1 17 1,1 0 0,-1 0-16,1 0 15,0 0 16,-18 17-15,17-17 15,-17 36-15,0-19 0,18 1-16,-18 52 15,18-52-15,-18 17 0,0 18 16,17 35-16,-17-35 15,0 0-15,0 71 16,0-54-16,0 71 16,0-70-16,0-18 15,0 17-15,18 36 16,0-70-16,-1 16 0,1 54 16,-18-70-16,0 16 15,0-16-15,0-1 0,0 0 16,0 54-1,0-37-15,0 19 16,0-36-16,17 1 0,-17 16 16,0 1-16,18-17 15,-18-19-15,0 1 0,18 0 16,-18-1-16,0 1 16,0-1-16,0 1 15,17-18-15,-17 18 16,-17-18 15,-1 17-15,0-17-16,1 18 15,-1-18-15,1 18 16,-1-18-16,0 0 16,-17 0-16,17 17 15,1-17-15,-54 0 16</inkml:trace>
  <inkml:trace contextRef="#ctx0" brushRef="#br1" timeOffset="103861.806">7020 6597 0,'-17'0'15,"17"-18"-15,-18 18 16,0 0-1,36 0 17,0 0-17,-1 18 1,1-18-16,0 0 16,17 0-16,0 0 15,0 0-15,18 18 16,-35-18-16,53 0 15,-36 0-15,0 17 16,18-17-16,0 0 0,70 18 16,-52-18-16,52 18 15,-34-18-15,-19 0 16,71 17-16,-88-17 16,18 0-16,-1 0 15,71 18-15,-70-18 0,0 0 16,70 0-1,35 0-15,-88 0 16,106-18-16,-106 18 16,71-17-16,-88 17 15,70-18 1,-71 18-16,19 0 0,69-18 16,-69 18-16,-19 0 15,18-17-15,89 17 16,-89 0-16,88 0 15,-88 0-15,1 0 16,87 0-16,-17 17 16,-71-17-16,0 0 15,124 0-15,17 0 16,-105 0-16,-1 0 16,1 0-16,123-17 15,-142 17-15,-16 0 16,69 0-16,-87 0 15,-36 0-15,0 0 0,-70 0 32,0 0-32</inkml:trace>
  <inkml:trace contextRef="#ctx0" brushRef="#br1" timeOffset="105765.598">26952 12347 0,'18'0'46,"17"0"-30,-17 0-16,17 0 16,-17 0-16,-1 0 15,1 0-15,-18-17 16</inkml:trace>
  <inkml:trace contextRef="#ctx0" brushRef="#br1" timeOffset="106090.962">27199 12171 0,'35'0'16,"-70"0"-16,106 0 0,-18 0 15,-18 17-15,-17-17 0,-1 18 16,1 17-16,-18-17 0,0 35 16,0-35-16,-18 17 15,1-17-15,-1-1 16,0 1-16,18-1 16,-17 1-16,34-18 15,1 18-15,17-1 16,0-17-16,-17 18 15,17 0-15,-17-18 16</inkml:trace>
  <inkml:trace contextRef="#ctx0" brushRef="#br1" timeOffset="107130.524">7708 8326 0,'18'0'16,"17"0"-1,-17-18-15,17 18 0,71 0 16,-53 0-16,0 0 15,17 0-15,89 0 16,-53 0-16,0-18 0,17 18 16,1 0-16,193-35 15,-140 35-15,-1-18 16,0 18-16,18-17 0,0 17 16,0-18-16,18 18 0,229-35 15,-229 17-15,-1 18 16,177-35-16,-211 35 15,158-18 1,-212 18-16,89 0 16,-124 0-16,-52 0 0,-1 18 15,0 0-15</inkml:trace>
  <inkml:trace contextRef="#ctx0" brushRef="#br1" timeOffset="108354.926">7691 9931 0,'-18'0'15,"0"0"1,1 0-1,34 17 32,19-17-31,-19-17-16,54 17 16,-18 0-16,0 0 0,17 0 15,1 0-15,17-18 0,18 18 16,17-18-16,142 1 15,-124 17-15,18 0 0,-1-18 16,213 1 0,-18 17-16,-159-18 15,0 18-15,17 0 0,177 0 16,-194 18-16,0-1 16,-17 1-16,-1-18 0,142 35 15,-177-35-15,106 0 16,-159-18-1,71 1 1,-106 17-16,-18 0 0,-17 0 0,-18-18 16</inkml:trace>
  <inkml:trace contextRef="#ctx0" brushRef="#br1" timeOffset="109306.244">7338 11395 0,'-18'0'0,"36"0"47,-1 0-31,1 0-16,0 0 0,17 0 15,36 0-15,-36 0 16,88 0-16,-52 0 16,17-18-16,18 18 0,17 0 15,142-18 1,-124 18-16,18 0 0,0-17 16,17 17-16,212 0 15,-194 0-15,0 0 0,18-18 16,-18 18-16,194 0 15,-194 0-15,0-17 16,0 17-16,0-18 0,176 18 16,-193 0-16,-19-18 15,-16 18-15,87 0 16,-159 18-16,1-18 16,-36 18-16,-17-18 0,-18 17 15,-18-17-15,-17 0 0,-18 0 16</inkml:trace>
  <inkml:trace contextRef="#ctx0" brushRef="#br1" timeOffset="110789.857">27234 12771 0,'0'-18'15,"-17"18"1,-1 0 0,1 0-16,-1 18 0,0-1 15,18 1-15,0-1 16,0 1-16,0 0 0,0-1 16,18 1-16,0 0 15,-1-1-15,18-17 0,-17 0 16,17 0-1,-17 0-15,0-35 16,-18 17 0,-18-35-16,0 36 15,-17-18-15,35 17 16,-35 0 0,17 18-16,-35 18 15</inkml:trace>
  <inkml:trace contextRef="#ctx0" brushRef="#br1" timeOffset="111352.444">27217 13229 0,'0'0'16,"0"-17"-16,-18-1 16,1 18-1,17 35 1,-18-17-1,18-1-15,0 36 16,18-35-16,-18 0 0,17-18 16,1 17-16,-1-17 0,1 18 15,0-18-15,-1 0 16,1 0-16,-18-18 16,0 1-16,0-1 15,-18-17-15,1 17 16,-1-17-16,0 17 15,1 18-15,-1-17 0,1 17 16,-1 17 0</inkml:trace>
  <inkml:trace contextRef="#ctx0" brushRef="#br1" timeOffset="111925.089">27234 13794 0,'-17'-36'16,"-1"19"-16,1 17 15,-1 17 1,-17 1-16,35 17 16,-18-17-16,18 35 15,18-18-15,-1-17 0,19 35 16,-1-53-16,35 17 15,-34-17-15,-1-17 16,18-1-16,-36 0 16,19-17-16,-19-18 15,-17 18-15,-17 17 0,-36-35 16,0 36-16,18-1 16,-18 0-16,17 18 15,-16 0-15,16 0 0</inkml:trace>
  <inkml:trace contextRef="#ctx0" brushRef="#br0" timeOffset="119288.179">19173 15222 0,'18'0'16,"0"0"15,-18 18-31,17-18 16,19 0 0,-19-18-16,1 1 15,35-1 1,-35-17-16,-1 17 0,18-35 15,-17 36-15,-18-19 16,0 19-16,0-19 0,0 19 16,-18-36-16,1 35 15,-18 1-15,17-1 16,-17 0-16,-1 18 0,-34 18 16,34 0-16,1 17 15,0 0-15,-18 36 16,53-18-16,0 35 15,0-53-15,53 36 16,-35-36-16,52 18 16,-17-36-16,35 1 15,-35-18-15,18 0 16,-36 0-16,0 0 16,-17 0-16</inkml:trace>
  <inkml:trace contextRef="#ctx0" brushRef="#br0" timeOffset="119704.712">19808 15205 0,'0'17'16,"18"19"0,-18-19-16,18 54 15,-1-36 1,-17 0-16,18 1 0,-18-19 16,18 36-16,-18-35 15,17-18-15,-17 18 0,0-36 16,18 0-1</inkml:trace>
  <inkml:trace contextRef="#ctx0" brushRef="#br0" timeOffset="119898.728">20003 15328 0,'0'0'15,"-36"18"1,19-18-16,-19 0 0,1 17 15,17 1-15,18 0 16,-17-1-16,34 1 16,1 0-16,17-1 0,18 1 15,-17 0 1,-1-18-16,35 0 16</inkml:trace>
  <inkml:trace contextRef="#ctx0" brushRef="#br0" timeOffset="120071.716">20197 15311 0,'0'0'16,"0"52"-16,0-16 0,0-19 0,17 19 15,1-1 1,-1 0-16,1-35 15</inkml:trace>
  <inkml:trace contextRef="#ctx0" brushRef="#br0" timeOffset="120460.079">20355 15434 0,'0'-18'31,"0"1"-31,18-19 16,-18 19 0,18-1-16,-1 18 15,1 0 1,-1 18 0,1-1-16,-18 19 15,18-1-15,-1-17 16,1-1-16,0-17 15,17 18-15,-17-18 0</inkml:trace>
  <inkml:trace contextRef="#ctx0" brushRef="#br0" timeOffset="120833.446">20655 15381 0,'-17'-18'16,"-1"18"-16,0 0 15,18 18 1,-17 0-16,17-1 15,17 19-15,1-36 16,0 17-16,-1-17 16,18 0-1,-35-17-15,0-1 0,0 0 16,18 36 15,0 35-15,-18-18-1,17 1-15,1-1 0,0 35 16,-18-52-16,0 53 16,0-54-16,-18 1 15,0 17-15,1-35 16,-1 0-16,-17-18 16,17 1-1,-17-18-15,35-1 16,-18 1-16,1 0 15,-1 17-15,18 0 0</inkml:trace>
  <inkml:trace contextRef="#ctx0" brushRef="#br0" timeOffset="120983.847">19985 15152 0,'18'-18'0,"-36"36"0,53-53 16</inkml:trace>
  <inkml:trace contextRef="#ctx0" brushRef="#br0" timeOffset="121428.764">21255 15293 0,'0'0'0,"-18"0"0,36 0 15,35 0 1,-18 18-16,0-18 16,1 17-16,-1-17 0,18 18 15,17-18 1</inkml:trace>
  <inkml:trace contextRef="#ctx0" brushRef="#br0" timeOffset="122027.843">22243 15275 0,'0'0'15,"-18"18"-15,36-18 16,35 0-16,-1-18 15,37-17-15,-54 0 16,18 17-16,-18-17 16,-17 0-16,-1-18 15,-17 35-15,-52-35 16,34 18-16,-70 17 16,35 18-16,-35 18 15,35-1-15,17 19 16,1-1-16,17 18 0,18-18 15,0 71-15,36-71 16,-1 1-16,18-1 0,0 0 16,17-17-16,54-1 15,-71-17-15,53 0 16,-71 0-16,0-17 16</inkml:trace>
  <inkml:trace contextRef="#ctx0" brushRef="#br0" timeOffset="123164.925">23160 15363 0,'0'-17'16,"0"-1"0,-18 1-1,1 17-15,-1-18 16,0 18-1,1 0-15,-36 18 0,35-18 16,-17 35 0,17 0-16,18 0 15,0-17-15,18 0 16,-1-1-16,36-17 16,-35 0-16,0 0 15,-1 0-15,1-17 16,0-1-16,-18 0 15,17-17-15,-17 17 16,0 1-16,18-1 0,-18 1 16,0 34 15,0 54-15,0 35-16,18-53 15,-18-1-15,0 19 0,0-18 16,0 53-1,17-71-15,-17 18 0,18-35 16,-1-18 0,1-36-1,-18 19-15,0-1 16,18 0-16,-18-52 16,0 35-16,-18-1 0</inkml:trace>
  <inkml:trace contextRef="#ctx0" brushRef="#br0" timeOffset="123510.262">23354 15275 0,'0'18'16,"0"0"-16,0 34 15,18-34-15,-18 0 16,35 17-16,-35-17 15,35-1 1,-17-17-16,-1-17 16,1-1-16,-18-35 15,0 35-15,18 1 16,-18-18-16,0 17 16,17 36-1,-17-1 1,18 18-16,-18-17 15,18 0-15,-1 17 16,-17-17-16,0-1 0,18-17 16,-18 18-16,17-18 15</inkml:trace>
  <inkml:trace contextRef="#ctx0" brushRef="#br0" timeOffset="124004.985">23689 15381 0,'18'0'31,"-18"18"-15,17-18-1,1 0 1,0-18-1,-1 0-15,-17 1 16,18-1-16,-18 1 16,0-1-16,0 0 15,-18 18 1,1 0-16,-1 0 16,0 0-16,1 18 15,17 0-15,0-1 16,0 18-16,0-17 0,0 0 15,17-1-15,36 19 16,-35-36-16,17 17 0,0-17 16,18 0-1,-35 0-15,0-17 0</inkml:trace>
  <inkml:trace contextRef="#ctx0" brushRef="#br0" timeOffset="124377.715">23989 15399 0,'0'0'16,"18"0"-16,-1 17 15,1-34-15,17 17 16,-17-18-16,17 0 15,-35 1-15,18-1 0,-18 1 16,0-19 0,-18 19-16,0 17 15,1-18-15,-1 18 0,-17 18 16,17-1 0,1 19-16,17-19 15,17 18-15,1-17 16,17 17-1,0-17-15,-17-18 16,0 0-16,17 0 16,-17 0-16,-1-18 15,1 1-15</inkml:trace>
  <inkml:trace contextRef="#ctx0" brushRef="#br0" timeOffset="124648.831">24306 15346 0,'0'35'16,"0"-70"-16,0 88 0,0-36 0,18 1 16,-18 0-16,18-18 15,-18-18 1,17 0-16,1 1 16,-18-1-16,18 0 0,-1 1 15,19-18-15,-19 17 16,18 0-1,-17 18-15,0 0 0,-1 0 16,1 18-16,-18 35 16,0-36-16,0 1 15,18 35-15,-18-35 16,0-1 0</inkml:trace>
  <inkml:trace contextRef="#ctx0" brushRef="#br0" timeOffset="126573.644">25347 15399 0,'18'-18'16,"-1"18"-16,-17-18 16,18-34-1,0 34-15,-1-17 0,1 17 16,0-35-16,17 18 16,-35 17-16,17 18 15,1 0-15,0 0 16,-18 18-1,0 17-15,0 0 16,17 1-16,1-19 16,0 1-16,35 0 15,-18-18-15,18-18 16,-18 18-16,-17-18 0,-1 1 16,19-36-1,-19 35-15,-17-17 16,0 17-16,-17 18 15</inkml:trace>
  <inkml:trace contextRef="#ctx0" brushRef="#br0" timeOffset="126923.546">25629 15575 0,'0'0'15,"0"-17"17,18-19-17,0 1-15,-1 17 16,1 18 0,0 0-16,-18 18 15,17 0-15,-17-1 16,18 1-16,-1 0 15,1-1-15,0 1 0,-1-18 0,36 17 16,-17-17 0,-19-17-16,36-18 15,-35 17-15,-1 0 0,1-17 16,-18 17-16,0-17 16,0 17-16,0 1 15,-18 17-15</inkml:trace>
  <inkml:trace contextRef="#ctx0" brushRef="#br0" timeOffset="127447.847">26705 14711 0,'-17'0'15,"17"-18"-15,35 18 16,-17-17-16,34-1 16,-16 18-16,-19 0 15,19-18 1,-36 36-16,0 0 15</inkml:trace>
  <inkml:trace contextRef="#ctx0" brushRef="#br0" timeOffset="127801.766">26741 14711 0,'17'0'0,"1"35"16,-18-17-16,17 17 0,-17 71 15,0-36-15,0 19 16,0-1 0,0 0-16,0 18 0,0 0 0,0 0 15,0 123-15,18-18 16,0-122-16,-18-1 16,35 53-16,-17-88 15,-18 0-15,17 0 16,1-18-16,-18-17 0,0 17 15,0-17-15,0-1 16,0-34 0,18 17-1,-1-18 1,36 18-16,-35-18 16,35 18-16,-36 0 15,19-17-15</inkml:trace>
  <inkml:trace contextRef="#ctx0" brushRef="#br1" timeOffset="133877.176">16510 6615 0,'-18'0'16,"18"17"15,18-17-15,0 0 0,-1 0-1,1 0-15,17 0 0,-17 0 16,-1 0-16,1 0 0,0 0 15,35 0-15,-18 0 16,0-17-16,53 17 16,-35-18-16,0 18 15,18 0-15,-1 0 0,-17-18 0,71 18 16,-54 0 0,1 0-16,-1 0 0,1 0 15,-18 18-15,88-18 16,-88 0-16,88 0 15,-70 0-15,-1 0 0,18 0 16,-17 0-16,17 0 16,-17 0-16,-1 0 0,89 0 15,-88 0-15,70 0 16,-71 0-16,1 0 16,-1 0-16,1 0 15,-1-18-15,19 18 0,87-17 16,-105 17-16,105 0 15,-88 0-15,71 0 16,-89 0 0,19 0-16,-1 0 0,0 0 0,124 0 15,-89 0 1,142 0-16,-124-18 16,0 18-16,124 0 15,-124 0-15,88 0 16,-123 0-16,0 0 0,-18-18 15,0 18-15,-35 0 0,53-17 16,-89 17 0,1-18-16,-36 18 15,-17-18-15</inkml:trace>
  <inkml:trace contextRef="#ctx0" brushRef="#br1" timeOffset="139580.734">27146 14870 0,'18'0'63,"0"0"-48,-1 0 1,1 0-16,-1 0 15,-17-18-15,18 18 0</inkml:trace>
  <inkml:trace contextRef="#ctx0" brushRef="#br1" timeOffset="139903.593">27393 14640 0,'0'0'16,"53"0"-16,-18 0 0,1 18 15,-19-18-15,19 18 0,-1 17 16,-17 0 0,-18 18-16,0-18 15,-36 18-15,19-35 16,-36 17-16,53-17 15,-18-1 1,36 1 0,35-18-16,-18 0 15,53 0-15,-70 0 16,35 18-16,-36-18 16</inkml:trace>
  <inkml:trace contextRef="#ctx0" brushRef="#br1" timeOffset="141127.67">16210 8431 0,'18'0'16,"17"-17"0,-17 17-1,-1 0-15,1 0 0,0 0 16,17 0-16,-17 0 0,34 0 16,-16 17-16,-1-17 15,53 0 1,-35-17-16,18 17 0,-1 0 15,1-18-15,88 0 16,-71 18-16,88-17 16,-70 17-16,88-18 15,-88 1-15,0 17 0,-1 0 16,107-18 0,-106 18-16,0 0 0,0 0 15,-1 0-15,107 0 16,-124 0-16,18 0 0,-18 0 15,106 0-15,-70 0 16,-1 0-16,18 0 0,159-18 16,-141 18-1,176-17 1,-176 17-16,0-18 0,158 0 16,-158 18-16,0 0 0,123-17 15,-141 17 1,0 0-16,-17 0 0,-19 17 15,1-17-15,53 0 16,-106 0-16,0 18 16,-88-18-1</inkml:trace>
  <inkml:trace contextRef="#ctx0" brushRef="#br1" timeOffset="145548.009">27376 15293 0,'-18'0'31,"0"0"1,1 18-17,-1-1-15,0 18 16,1-17-16,17 17 16,17-17-16,-17 0 15,18-1-15,0-17 0,35 0 16,-18 0-16,0-17 15,0 17-15,1-53 16,-19 35-16,1 0 16,0-17-16,-18 0 0,0 17 15,-18-35-15,0 36 0,-17-1 16,-18 18 0,35 0-16,-17 18 0,18-1 15,-19 1-15</inkml:trace>
  <inkml:trace contextRef="#ctx0" brushRef="#br1" timeOffset="147217.996">27446 15840 0,'0'-18'32,"-18"18"-17,1 0 1,-1 0 0,1 18-16,-19-1 15,19 1-15,-1 0 16,18-1-16,0 19 0,0-19 15,0 1-15,35-1 16,-17 1-16,17-18 0,18 0 16,18-18-1,-36 1-15,-17 17 0,17-35 16,-17 17-16,-18-17 16,-18 17-16,-17-17 15,-1-1-15,1 19 16,17 17-16,1 0 0,-1 0 15,-17 17-15,35 1 16</inkml:trace>
  <inkml:trace contextRef="#ctx0" brushRef="#br1" timeOffset="149006.931">27428 16351 0,'18'0'15,"-18"-17"-15,18 17 16,-1-18-16,-17 0 31,-17 18-15,-1 18-1,0 0-15,-17 17 16,35-17 0,-17 17-16,17-18 0,0 1 15,35 35-15,0-35 16,18-1-16,-18-17 16,36-17-16,-36 17 15,0-18-15,-17 0 0,-18 1 16,0-36-16,-18 35 15,-34-35 1,34 36-16,-53-1 16,54 18-16,-1 0 15,0 0-15,18 18 0</inkml:trace>
  <inkml:trace contextRef="#ctx0" brushRef="#br0" timeOffset="155497.667">27746 14517 0,'0'-18'31,"-18"18"-15,36 0 46,17 0-46,-17-17-1,0 17-15,17 0 16,0-18-16,-17 18 0,-1 0 16,1 0-16,0 0 15,-18 18 32,17-18-31,-17 35-16,18-18 15,0 19-15,-18-19 16,17 36 0,-17-35-16,18 35 15,-18-18-15,0 36 16,0-18-16,0-18 0,0 18 16,0 53-1,0-53-15,0 17 0,0-17 16,17 70-16,-17-70 15,18 18-15,-18-18 0,0 17 16,0-17-16,0 71 16,0-71-16,0-18 0,0 18 15,0 35 1,0-53-16,0 1 0,0-1 16,0 0-16,0 36 15,0-54-15,0 19 0,0-1 16,0 0-16,18-17 15,-18 0-15,0 17 16,17-18-16,-17 19 16,0-19-16,18 1 15,-18 0-15,18-18 16,-18 17-16,17-17 16,-34 0 15,-1 0-16,0 0-15,-35-17 16,36 17-16,-1 0 16,-35 17-16,36-17 15</inkml:trace>
  <inkml:trace contextRef="#ctx0" brushRef="#br0" timeOffset="162458.998">2187 15752 0,'18'0'32,"0"0"-32,34 0 15,-16 0-15,34-18 16,-34 18-16,16-18 16,37 1-1,34-1-15,-52 0 16,-1 1-16,18-1 0,71-17 15,-71 35-15,1-18 16,-1 1-16,0 17 16,18-18-16,70 0 15,-70 18-15,70 0 16,-70-17-16,106 17 16,-106-18-16,17 18 15,1-18-15,140-17 16,-123 17-16,0 1 0,142-19 15,-142 1-15,0 18 16,0-1-16,141-17 16,-141 35-16,124-18 15,-124 0-15,-17 18 0,-1 0 16,-17-17-16,123 17 16,-123 0-16,-18-18 0,0 18 15,53 0 1,-52 0-16,-54 0 15,-35 18-15</inkml:trace>
  <inkml:trace contextRef="#ctx0" brushRef="#br0" timeOffset="164944.171">15893 14076 0,'-18'-18'0,"-17"1"16,-1 17-16,1 0 16,0 17-16,17 1 0,-17 35 15,35-18-15,-18 0 16,18 18-16,18 0 0,0-18 16,35 54-1,-18-36-15,35-1 16,-17-34-16,-17-18 0,16 0 15,-16 0-15,-1-18 0,36-34 16,-54 16-16,-17-34 16,0 17-16,-35-35 15,17 35 1,-17 17-16,0 1 0,-36-18 16,36 53-16,0 0 15,17 0-15,0 0 0,1 18 16,-1 52-1</inkml:trace>
  <inkml:trace contextRef="#ctx0" brushRef="#br0" timeOffset="165134.177">15928 14393 0,'0'0'0,"18"0"16,-1 18-1,1 0-15,35 17 16,-36-17-16,19 34 16,-19-34-1,1 0-15,0-1 0</inkml:trace>
  <inkml:trace contextRef="#ctx0" brushRef="#br0" timeOffset="165468.04">16298 14411 0,'0'0'0,"-17"35"0,34-17 16,-17 0-16,36 17 15,-19-18-15,1-17 0,0 0 16,-1 0-16,18 0 15,-17-17-15,0-18 16,-18 17-16,0 0 16,0 1-16,0-1 0,0 0 15,0 1-15,0 34 32,0 1-32,0 0 0,17 17 15,-17-17-15,0-1 16,18 1-16,-18-1 0,18-17 0,17 18 15,-35 0 1,18-18-16</inkml:trace>
  <inkml:trace contextRef="#ctx0" brushRef="#br0" timeOffset="165779.416">16616 14446 0,'0'18'15,"17"0"-15,19-18 16,-1 0 0,-17-18-16,-1 18 0,1 0 15,-18-18-15,18 18 16,-18-17-16,-18-1 16,0 0-16,1 18 0,-1-17 15,0 17-15,-17 0 16,17 0-16,1 0 0,-1 35 15,1-17-15,17-1 16,17 19-16,1-19 0,-1 18 16,1-17-16,17 0 0,1-1 15,34 1-15,-34-18 16,16 0 0,-16-18-16</inkml:trace>
  <inkml:trace contextRef="#ctx0" brushRef="#br0" timeOffset="166212.738">16898 14482 0,'18'17'0,"-36"-34"0,53 52 15,1-35 1,-19 0-16,1-18 15,0 1-15,-18-1 16,17 0-16,-17 1 16,-17-1-16,-1 0 15,0 18-15,1 0 16,-1 18 0,18 35-16,0-35 15,0-1-15,0 18 0,18-17 16,-1 0-16,36-1 15,-35 1-15,-1-18 16,1 0-16,-18-18 16,0 1-16,18-19 15,-18 19 1,17-1-16,1 18 16,0 18-1,-1-18-15,1 17 0,35 19 16,-36-19-16,19-17 15,-1 36 1</inkml:trace>
  <inkml:trace contextRef="#ctx0" brushRef="#br0" timeOffset="167114.74">11553 15311 0,'18'0'31,"0"0"-15,17 17-16,0-17 0,1 0 15,17 0-15,17 0 0,71 0 16,-53 0 0,18 0-16,0-17 0,18-1 15,158 0-15,-141 1 16,0-1-16,18 0 0,176 1 15,35 17 1,-176 0-16,0 0 0,247 0 16,0 0-1,-211 0-15,-19 0 16,195-36-16,-212 19 16,-35-1-16,141 1 15,-195-1-15,19 18 0,-36-18 16,0 18-16,-17 0 0,35 0 15,-71 0 1,0 0-16,-35 18 16,-17-18-16,-19 0 15</inkml:trace>
  <inkml:trace contextRef="#ctx0" brushRef="#br0" timeOffset="168544.691">17198 15117 0,'18'0'15,"17"17"1,-18-17-16,54 0 16,-53 0-16,17 0 15</inkml:trace>
  <inkml:trace contextRef="#ctx0" brushRef="#br0" timeOffset="172130.716">19262 13688 0,'17'0'31,"19"0"-15,-1 0-16,35 0 15,-17 0-15,0 17 0,18-17 16,88 0 0,-54-17-16,-16 17 0,16-18 15,89 1 1,-88-1-16,-18 18 0,54 0 15,-89 0-15,-1 0 0,1 18 16,-35-18 0,-18 17-1,-18 1-15</inkml:trace>
  <inkml:trace contextRef="#ctx0" brushRef="#br0" timeOffset="172864.657">22525 13582 0,'18'0'32,"34"0"-17,1 0-15,0 0 0,88 0 16,-52 0-16,16 18 16,1-18-16,18 0 0,-1 0 15,142 0-15,-142 0 16,1 0-16,-18 0 15,-1 0-15,89-18 16,-141 18-16,0 0 0,-35 0 16</inkml:trace>
  <inkml:trace contextRef="#ctx0" brushRef="#br0" timeOffset="174338.211">19491 16051 0,'0'18'32,"18"-18"-17,-1 0-15,19 0 0,34 0 16,-17 0-16,0 0 16,17 0-16,19 0 0,-1 0 15,88-18 1,-88 1-16,54 17 15,-107 0-15,18 0 16</inkml:trace>
  <inkml:trace contextRef="#ctx0" brushRef="#br0" timeOffset="175051.13">22313 16175 0,'18'0'15,"-1"0"-15,72 18 16,-36-18-16,17 0 15,107 0 1,52 17-16,-88-17 16,0 0-16,18 0 0,158 0 15,-158 0-15,0 0 16,-18 0-16,0 0 0,-35-17 16,53 17-16,-106 0 15,-36-18 1</inkml:trace>
  <inkml:trace contextRef="#ctx0" brushRef="#br0" timeOffset="190176.522">4886 16598 0,'0'18'16,"0"-1"-16,18-17 0,17 18 15,0 0-15,36-18 16,-18-18-16,-18 18 15,35-53-15,-34 18 16,-19 0-16,1 17 16,0-17-16,-18 17 0,-36-35 15,19 36-15,-19-19 16,1 19-16,-35-19 16,-19 1-16,54 35 15,0 0-15,-18 0 16,35 18-16,-35 52 15,36-17-15,17 53 16,0-53-16,53 53 16,-36-71-16,19 0 15,-1 1-15,0-19 0,0 1 0,54 0 16,-54-18 0,18 0-16,35-18 15,-53 0-15,-17 1 0</inkml:trace>
  <inkml:trace contextRef="#ctx0" brushRef="#br0" timeOffset="190661.115">5486 16792 0,'0'0'16,"0"36"-16,0-1 0,0-18 15,0 1 1,0-36 0,0-34-1,0 34-15,0-17 16,0 17-16,0 0 0,0 1 15,17 17 1,1 0-16,-18 17 16,18 1-16,-18 0 0,17 17 15,-17-17-15,18-1 16,-18 1-16,18-18 16,-18-35-1,17 17 1,1 0-16,-1 1 15,1 17-15,0-18 16,-1 36-16,-17 17 16,0-17-16,0 17 15,0-18-15,0 1 0,18 17 16,-18-17-16,18-18 16,-1 0-16</inkml:trace>
  <inkml:trace contextRef="#ctx0" brushRef="#br0" timeOffset="191128.459">5838 16775 0,'0'0'0,"-17"17"0,-1-17 0,1 18 16,-1 0-16,18-1 15,18 18 1,-1-17-16,18 0 15,-17-18-15,17 0 16,-17-18-16,0 0 16,-18-17-1,-18 18-15,18-1 0,-18 0 16,1 1-16,-1-1 16,18 36-1,0 17-15,18 0 16,-1-17-16,1-1 0,0 1 15,17 0 1,-17-18-16,-1 17 0,-17-34 16,0-1-1,0 0-15,0 1 16,0-1-16,0-17 16,0 17-16,36 36 15,-36 0 1,35 17-16,-18 0 15,1 0-15,0-35 16,-1 18-16,-17 0 16,18-18-16,-18-18 15</inkml:trace>
  <inkml:trace contextRef="#ctx0" brushRef="#br0" timeOffset="191347.88">6403 16616 0,'18'17'15,"-36"-34"-15,71 34 16,0-17-16,-18 0 15,18 0-15,-35-17 16,-1 17-16</inkml:trace>
  <inkml:trace contextRef="#ctx0" brushRef="#br0" timeOffset="191968.53">7126 16598 0,'0'0'15,"35"0"-15,-17 0 0,35-17 16,-18-1 0,1-17-16,-1-1 0,0 1 15,-17 0-15,-1-53 16,-17 52-16,-35-17 15,0 36-15,-53-18 16,35 35-16,0 0 16,0 17-16,18 1 0,-36 35 15,53 0-15,18 0 16,0-1-16,18 1 0,17 0 16,18 0-16,18 0 0,-18-18 15,88 18-15,-71-35 16,-17 0-16,18-1 15,17-17-15,-53 0 0,-17-17 16</inkml:trace>
  <inkml:trace contextRef="#ctx0" brushRef="#br0" timeOffset="192330.407">7761 16686 0,'18'53'16,"-36"-106"-16,36 142 0,-1-72 16,1 1-1,0 0-15,17-18 16,-17-18-16,-18-17 16,0 17-16,-18-35 15,0 35 1,36 18-1,0 18 1,17 0-16,-17-1 0,34 19 16,-16-19-16,-1-17 15,-17 0-15,17 0 0,-17 0 16,-18-17 0,0-1-1,-18 0-15,-17-17 16,17 17-16,18 1 0,-18 17 15,18-18-15</inkml:trace>
  <inkml:trace contextRef="#ctx0" brushRef="#br0" timeOffset="192618.501">8326 16686 0,'0'0'15,"-36"18"-15,19-18 16,-1 35-16,18-17 16,18 0-16,-1-1 15,1 1-15,35 0 16,-36-18-16,19 0 16,-19 0-16,19-18 15,-36 0-15,0-17 16,0 0-16,-18 17 15,0 0-15,1 1 16,-1 17-16,0-18 0,-17 18 16,18 18-1</inkml:trace>
  <inkml:trace contextRef="#ctx0" brushRef="#br0" timeOffset="192935.445">8537 16810 0,'0'0'15,"0"53"-15,0-36 0,18 19 16,-18-54 15,18-17-31,-1 0 16,-17-1-16,18 1 15,-1 17-15,-17 1 16,18 17-16,0 17 16,-1 19-1,-17-1-15,0 0 16,0-17-16,18 17 16,0-17-1,-1-18-15</inkml:trace>
  <inkml:trace contextRef="#ctx0" brushRef="#br0" timeOffset="193363.563">8731 16828 0,'0'0'0,"0"-18"31,0 0 1,0 1-17,18-1-15,17 0 16,-17 1 0,-1 17-16,1 0 15,-18 17-15,18 1 16,-18 17-16,0-17 15,17 0-15,-17-1 0,0 18 16,0-17-16,18 0 16,0-18-1</inkml:trace>
  <inkml:trace contextRef="#ctx0" brushRef="#br0" timeOffset="193842.92">9066 16686 0,'0'0'0,"-17"0"16,-1 18-16,0 0 15,1 17 1,17 0-16,0-17 16,0 17-16,17-17 15,1-18-15,0 17 0,-1-17 16,1 0-16,0 0 15,-18-17-15,0-1 16,0 1-16,17-1 0,-17 0 16,0 1-16,0-1 15,0 0-15,0 36 32,18 0-17,-18-1-15,18 1 0,-18 0 16,17-1-16,-17 1 0,36-1 15,-19-34 1,-17-18 0,18 35-16,-18-18 15,17 0 1,1 18-16,0 0 0,-1 0 16,19 36-1,-19-19-15,19 18 16,-19-17-16,1-18 15</inkml:trace>
  <inkml:trace contextRef="#ctx0" brushRef="#br0" timeOffset="196699.97">10548 16475 0,'0'0'0,"-18"0"0,36-18 31,0-17-15,-18 17 0,17-17-16,1 17 15,-18-17-15,18 0 0,17-1 16,-17 19-16,-18-1 16,17 18-16,-17 35 15,0-17-15,18 17 16,-1 1-16,1 17 0,0-18 15,35 18-15,-36-36 16,1 1-16,17 0 16,-17-18-16,17-18 0,-35 0 15,18 1-15,-1-19 0,1 19 16,-18-54 0,18 36-16,-18 0 0,0 17 15,0 0-15,0 36 16</inkml:trace>
  <inkml:trace contextRef="#ctx0" brushRef="#br0" timeOffset="197060.928">10672 16792 0,'-18'0'0,"36"0"0,-36-17 16,36-1-1,-1 0-15,1-17 16,-1 17-16,1 1 0,17-1 16,-17 18-16,0 0 15,-18 18-15,17 35 16,1-18-16,17 18 15,-17-35 1,-1-1-16,19 1 0,17-18 16,-18-18-16,-17-17 15,17 17-15,-17-17 0,-1 0 16,1-36-16,-18 53 16,-18-34-1,18 34-15,-17 18 0,-1 0 16</inkml:trace>
  <inkml:trace contextRef="#ctx0" brushRef="#br0" timeOffset="200137.311">11959 16510 0,'0'0'0,"0"18"15,18-1-15,-1 1 16,36 0-16,-17-18 16,-1 0-16,0-18 15,0 0-15,36-17 16,-36 0-16,1-36 15,-19 36-15,-17-36 16,-17 54-16,-54-36 16,18 35-16,-35-17 15,35 35-15,0 18 16,-35 17-16,35 35 16,35-34-16,18 17 15,18-1-15,35 37 16,-18-54-16,71 35 15,-53-52-15,17 0 16,-17-1-16,0-17 0,-17 0 16,34 0-16,-35 0 15,-17-17 1,0-1-16</inkml:trace>
  <inkml:trace contextRef="#ctx0" brushRef="#br0" timeOffset="200704.026">12647 16475 0,'0'0'16,"0"17"-16,0 1 16,0 35-16,18-35 15,-1 52 1,1-35-16,0-17 0,-18 17 0,17 18 16,1-35-1,-18 0-15,18-1 0,-18 1 16,0-36-1,0 1-15</inkml:trace>
  <inkml:trace contextRef="#ctx0" brushRef="#br0" timeOffset="200943.035">12929 16616 0,'-35'0'16,"-18"0"-1,35 17-15,-17-17 16,0 36-16,0-19 16,17 1-16,18 0 15,18-1-15,-1 1 16,36 0 0,-35-1-16,17-17 0,-17 0 15,-1 18-15,1-18 16,0 0-16</inkml:trace>
  <inkml:trace contextRef="#ctx0" brushRef="#br0" timeOffset="201172.144">13053 16757 0,'0'18'16,"0"-1"-1,17-17-15,1 36 16,0-19-16,-18 1 16,17-1-16</inkml:trace>
  <inkml:trace contextRef="#ctx0" brushRef="#br0" timeOffset="201327.055">13106 16581 0</inkml:trace>
  <inkml:trace contextRef="#ctx0" brushRef="#br0" timeOffset="201583.598">13194 16828 0,'0'-18'16,"18"0"-16,-18 1 16,0-1-16,17 18 15,-17-18-15,18 18 16,-18 18 15,17 17-15,1-17-16,-18 0 15,18-1-15,-18 1 16</inkml:trace>
  <inkml:trace contextRef="#ctx0" brushRef="#br0" timeOffset="202023.998">13406 16739 0,'0'0'15,"-18"0"-15,0 0 0,18 18 16,0 0 0,0-1-16,0 1 15,18 0-15,0-18 16,-1 0-16,1 0 16,-18-18 15,17 18-16,-17 53 1,0-18-16,18 0 0,-18 36 16,0-36-1,18 0-15,-18-17 0,0 17 16,-18-17-16,18 0 0,-18-18 16,1 17-16,-1 1 0,1-18 15,-1-18-15,0 18 16,18-35-16,0 17 0,0-17 15,18-35 1,35 17-16,-18 17 16,0 19-16,-17-1 0,17 0 15,-17 1-15,0-1 16</inkml:trace>
  <inkml:trace contextRef="#ctx0" brushRef="#br0" timeOffset="202940.248">12682 16475 0,'0'0'0,"0"-18"16,0 36 62,0 17-78,0-17 16,0 35-16,18-36 15,-18 18 1,0-17-16,0 0 0</inkml:trace>
  <inkml:trace contextRef="#ctx0" brushRef="#br0" timeOffset="203596.753">14005 16651 0,'18'0'31,"52"0"-15,-17-18-16,-17 18 0,-1 0 15,36-17-15,-54 17 16,1 0-16</inkml:trace>
  <inkml:trace contextRef="#ctx0" brushRef="#br0" timeOffset="204268.614">14834 16563 0,'18'0'16,"0"0"-16,52-35 15,-35 17-15,36-35 16,-36 35-1,1-17-15,-1-18 16,-18 18-16,-17 17 0,-17-35 16,-18 36-16,17-1 15,-70 1-15,52 17 16,-52 17-16,35 1 16,36 17-16,-19-17 15,19 17-15,17 0 0,0 53 16,35-35-16,36 18 15,-18-53-15,-18-1 16,18 1-16,35-1 16,-53-17-16,0 18 0,1-18 15,-19 0-15,19-18 16</inkml:trace>
  <inkml:trace contextRef="#ctx0" brushRef="#br0" timeOffset="204936.389">15522 16581 0,'-17'-18'15,"17"0"1,17 18 15,1 0-31,0 0 16,17 18-16,0 0 16,-17-18-16,-1 17 0,1 1 15,0-1-15,-18 1 16,-18 17-16,0-17 15,-35 0 1,36-1-16,-1-17 0,-17 0 16,35 18 15,18 0-15,-1-18-16,1 17 15,-1 1-15,1 0 16</inkml:trace>
  <inkml:trace contextRef="#ctx0" brushRef="#br0" timeOffset="205063.465">15681 17022 0,'0'0'15</inkml:trace>
  <inkml:trace contextRef="#ctx0" brushRef="#br0" timeOffset="207435.728">15699 17357 0,'-18'17'16,"0"1"-16,18 53 15,0-54-15,18 36 16,-18-18-16,18 1 16,17-19-16,-17 19 0,52-19 15,-35 1-15,54-18 16,-54 0-16,35-18 16,-34 1-16,-19-1 15,1-17-15,-18 17 16</inkml:trace>
  <inkml:trace contextRef="#ctx0" brushRef="#br0" timeOffset="207795.049">15416 17533 0,'0'-18'15,"18"18"-15,35-35 16,-35 18-16,17-19 16,0-17-16,0 0 15,-35 36-15,18-1 16,-18-35-16,0 36 15,0-1-15,18 18 32,17 35-17,-17 0-15,-1-17 0,54 35 16,-36-35-16,0-18 16,-17 17-16,17-17 15,-17 0-15</inkml:trace>
  <inkml:trace contextRef="#ctx0" brushRef="#br0" timeOffset="209040.422">16545 17621 0,'0'-35'15,"0"70"-15,0-88 0,-17 36 0,-1-1 16,0 0 0,1 18-16,-19 18 15,19-18-15,-1 18 0,1 17 16,-1 18-16,18-35 16,0 17-16,18-18 0,-1 1 15,1 0-15,35-1 16,-18-17-16,-17 0 15,17-17-15,0-19 16,-35 19-16,0-1 0,0-17 16,0 0-16,0-1 0,-17 1 15,-19-18 1,19 36-16,-19-1 16,19 0-16,-1 18 15</inkml:trace>
  <inkml:trace contextRef="#ctx0" brushRef="#br0" timeOffset="209206.865">16492 17639 0,'0'0'16,"0"35"-16,0-17 0,18-1 0,35 19 15,-35-19-15,34 1 16,-34 0-16,0-1 15</inkml:trace>
  <inkml:trace contextRef="#ctx0" brushRef="#br0" timeOffset="209557.039">16739 17639 0,'-17'35'16,"17"0"0,17 1-16,-17-19 15,0 19-15,18-36 0,0 35 16,-1-35-16,1 0 16,0-18-1,-18 1-15,17-36 16,-17 35-16,18-17 15,-18 17-15,0-17 16,17 35-16,-17 18 16,36 17-1,-36-18-15,17 1 0,1 17 16,0 1 0,-18-19-16,17 1 15,1 0-15</inkml:trace>
  <inkml:trace contextRef="#ctx0" brushRef="#br0" timeOffset="209913.805">17022 17727 0,'0'0'16,"-18"0"-16,18 18 15,35-18 1,-17 0-16,17 0 0,0-18 16,-17 18-1,-18-18-15,0 1 0,0-1 16,-18 18 0,1-17-16,-1 17 15,-17 0-15,17 0 16,18 35-1,0-18-15,18 19 16,-18-19-16,53 36 16,-36-53-16,36 18 15,-17-18-15,-19 18 16,18-36-16,-17 0 16</inkml:trace>
  <inkml:trace contextRef="#ctx0" brushRef="#br0" timeOffset="210398.093">17286 17780 0,'0'18'16,"18"-18"-1,-1 0-15,19-36 16,-19 36-16,1-17 15,0-1-15,-18 0 16,0 1-16,-18-18 16,0 17-16,-17 18 15,0 18-15,-1-1 16,36 1-16,0 17 16,0 18-1,18-35-15,17-1 0,-17 1 16,17-18-16,-17 18 0,35-18 15,-35 0-15,-1 0 16,-17-18-16,18 18 16,-18-18-16,-18 1 15,18-1-15,0 36 32,35-18-17,-17 17-15,0-17 16,17 0-1,-17 0-15,-1-17 16,1 17-16,0 0 16,-1 0-16,-17 17 15,0 1-15,0 17 16,0-17-16</inkml:trace>
  <inkml:trace contextRef="#ctx0" brushRef="#br0" timeOffset="-206547.656">23530 18203 0,'36'-17'0,"-1"-1"16,53-35-16,-17 18 15,17-18-15,0 18 16,124-71-16,-124 71 16,0-18-16,-17 35 0,-1-17 15,-17 17-15,0 0 16,-53 36-1</inkml:trace>
  <inkml:trace contextRef="#ctx0" brushRef="#br0" timeOffset="-206225.521">23707 17780 0,'0'0'0,"-36"35"0,1 18 16,-53 53-16,35-53 15,18 0-15,-1 0 0,1-18 16,18 18-16,-1 18 15,18-36-15,0 0 0,35-17 16,0-1-16,71 19 16,-35-19-16,-18-17 15,17 0-15,1 0 0,17-17 16,-70-1-16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2:46.1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10724 0,'0'18'16,"-18"0"-1,18 17-15,0-17 16,0 17-16,-17 18 0,17 53 15,0-53-15,-18 0 0,18-1 16,0-16-16,-18 52 16,18-53-16,0 0 15,0-17-15,18 0 16,-18-36-16</inkml:trace>
  <inkml:trace contextRef="#ctx0" brushRef="#br0" timeOffset="355.723">4657 10901 0,'0'0'16,"0"-18"0,17 1-1,19-19-15,-19 19 16,1-19-16,17 1 0,-17 17 16,-1 1-16,1-1 0,35 1 15,-35 17-15,-1 0 16,1 35-16,0-18 15,-1 54-15,-17-36 16,18 1-16,-1-19 0,1 36 16,0-35-16,-1-1 15,1 1-15</inkml:trace>
  <inkml:trace contextRef="#ctx0" brushRef="#br0" timeOffset="1811.08">25788 10918 0,'-18'0'16,"18"18"-1,18 17 1,-18-17-16,18 70 16,-1-52-16,1 87 15,-18-70 1,0 0-16,0 0 0,18 0 16,-18 0-16,0-18 0,17 0 15,-17-17-15,18-1 16,-18 1-16,0-36 15,-18-17-15</inkml:trace>
  <inkml:trace contextRef="#ctx0" brushRef="#br0" timeOffset="2108.837">25612 11201 0,'0'-18'0,"0"36"0,0-54 16,0-16-16,17 34 15,1-35-15,0 18 16,17-18 0,-17 35-16,-1-17 15,-17 17-15,18 18 16,-1 35-16,1-17 15,0 0-15,17-1 0,18 19 16,-35-19 0,17 1-16,0 0 0,0-18 15,1 17-15,-19-17 16</inkml:trace>
  <inkml:trace contextRef="#ctx0" brushRef="#br0" timeOffset="51457.939">1870 4128 0,'-36'17'15,"19"1"-15,34-18 31,54 17-15,-36-17 0,18-17-16,71 17 15,-71 0-15,0 0 0,-1-18 16,54 18 0,-70 0-16,16 0 0,-16-17 0,-19 17 15,1 0-15,0 0 0,-1-18 16,-34 18-1,-1-18 1,0 18-16</inkml:trace>
  <inkml:trace contextRef="#ctx0" brushRef="#br0" timeOffset="51792.829">2311 3863 0,'0'0'0,"17"0"15,19 18 1,-19-18-16,54 17 16,-36-17-16,18 0 15,35 18-15,-53-1 0,1-17 16,-1 18-16,-17-18 15,35 18-15,-36-1 16,-17 1-16,0 35 16,-17-18-16,-36 36 15,17-54 1,19 19-16,-54 17 16,54-18-16,-19 0 15,19-17-15,17-1 16,0 1-16</inkml:trace>
  <inkml:trace contextRef="#ctx0" brushRef="#br0" timeOffset="60734.923">2028 8802 0,'-17'17'0,"34"-17"31,36 0-15,0 0-16,-17 0 15,-1 18-15,18-18 0,0 0 16,0 0-16,52 18 16,-52-18-16,53 0 15,-71 0-15,36 0 16,-36 0-16,1 0 15,-19 0-15,1 0 16,-36-18 15</inkml:trace>
  <inkml:trace contextRef="#ctx0" brushRef="#br0" timeOffset="61011.157">2699 8590 0,'0'0'0,"17"0"0,19 18 16,-19-18 0,54 35-16,-18-17 15,0-1-15,0 1 16,0-18-16,-18 18 0,35 17 15,-34-17-15,-19 17 16,-17 0-16,-17-17 16,-54 52-16,18-17 15,18-18-15,-53 18 16,70-17-16,0-19 0</inkml:trace>
  <inkml:trace contextRef="#ctx0" brushRef="#br0" timeOffset="61585.34">3545 8643 0,'0'0'15,"18"18"-15,35 35 16,-35-36-16,35 19 16,35 16-1,-18 1-15,-17-35 16,-18 0-16,-17-1 0,17 1 15,1 0-15,-19-1 16</inkml:trace>
  <inkml:trace contextRef="#ctx0" brushRef="#br0" timeOffset="61792.392">3933 8608 0,'0'0'0,"-17"0"0,-18 17 16,17 19-16,-70 52 15,52-53-15,-16 18 0,16-18 16,-52 71-16,70-71 16,-17-17-16,18 17 15,-1-17-15,18-36 16</inkml:trace>
  <inkml:trace contextRef="#ctx0" brushRef="#br0" timeOffset="62235.988">4075 8061 0,'-18'0'16,"0"0"-1,1 18 1,17 17 0,-18-17-16,0-1 0,1 36 15,-19 0 1,19-18-16,17-17 0,0 17 16,0-17-1,0-1-15,17 1 0,1 0 16,35 17-16,18-17 15,-54-18-15,19 17 16,16 1-16,-34 0 16,-18-1-1,-18-17-15</inkml:trace>
  <inkml:trace contextRef="#ctx0" brushRef="#br0" timeOffset="62513.617">4110 8273 0,'-18'0'16,"36"0"-1,0 0-15,-1 0 16,18 0-16,-17 0 16,0 0-16,-1 0 0,1 0 0,0 0 15,-1 17-15</inkml:trace>
  <inkml:trace contextRef="#ctx0" brushRef="#br0" timeOffset="62763.956">4216 8079 0,'-18'0'15,"18"35"1,0 0-16,-18 36 15,18-36-15,18 36 16,-18-54-16,35 36 16,-35-35-16,53-1 15,-35-17-15,0 0 16,34 0 0,-16-35-16</inkml:trace>
  <inkml:trace contextRef="#ctx0" brushRef="#br0" timeOffset="63159.734">4692 8061 0,'0'0'16,"-18"0"-16,36 18 15,0 17 1,-1-17 0,19-1-16,-19 1 0,36 17 15,-18-35-15,-17 18 16,17-1-16,-17-17 0,0 18 15,-1-18-15,1 18 16,-18-1-16,0 19 16,0-19-16,-35 18 15,17 1-15,0-19 0,-17 1 16,0 0-16,-18 35 16,35-36-16,-17 19 15,35-19-15,0 1 16</inkml:trace>
  <inkml:trace contextRef="#ctx0" brushRef="#br0" timeOffset="139036.952">4480 3334 0,'0'-18'62,"-17"18"-30,-1 0-17,-17 0 1,-1 0-16,1 0 0,-18 18 15,0-18-15,0 0 0,-17 0 16,17 17-16,-88 1 16,88-18-16,-71 18 15,72-18-15,-54 0 16,70 17-16,1-17 16,0 0-16,0 0 0,17 18 15,-17-18-15,17 0 16,18 18-1,0-1-15,0 1 16,0 0-16,-18-1 0,18 1 16,0 35-1,-17-36-15,17 36 0,-18-17 16,18-1-16,-18 18 0,18 17 16,-17-17-16,17-18 15,0 18-15,-18 0 16,18-17-16,0 17 15,-17-1-15,17 1 0,0 53 16,0-53-16,-18 53 16,18-71-16,18 36 15,-1-36-15,1-17 16,-1 17-16,1-17 0,35 17 16,-35-17-16,35 17 15,-18-18-15,18 1 16,-18-18-16,53 0 15,-35 0-15,0 0 16,0-18-16,70 18 16,-70-17-16,18 17 15,-18 0-15,17 0 0,54-18 16,-54 18-16,1 0 16,0-17-16,-1 17 15,1 0-15,70-18 16,-71 18-16,54-18 15,-71 18-15,53-17 16,-54 17-16,1 0 0,36 0 16,-36-18-1,-18 18-15,-18 0 16,1-18-16,0 18 0,-1-17 16,-17-1-16,18 0 0,-18 1 15,0-19-15,0-16 16,0 16-16,0-17 15,0 18-15,0-18 16,0 18-16,0-18 0,0 18 0,0-1 16,18-52-1,-1 35-15,1 18 0,-18 0 16,18-1-16,-18-16 0,17 16 16,-17 1-16,0-71 15,0 53-15,0-53 16,0 71-16,-17 0 15,-1 0-15,-17-1 16,-1 19-16,1-1 0,-53-17 16,17 35-16,-70-36 15,53 36-15,-88-17 16,87-1 0,1 1-16,-35-19 15,70 19-15,18 17 0,-1 0 16</inkml:trace>
  <inkml:trace contextRef="#ctx0" brushRef="#br0" timeOffset="141139.033">4798 5292 0,'-35'0'16,"70"0"-16,-106 0 0,36 0 15,0 0-15,-18 0 0,-18 0 16,-70 17-16,71-17 16,-19 18-16,1-18 15,-106 18-15,124-1 16,-19-17-16,19 0 0,17 0 16,-71 18-16,89-18 15,-18 0-15,36 18 0,-19-18 16,19 0-16,-1 0 15,18 17 17,0 18-17,0 1-15,0-1 0,0 71 16,0-53 0,0 17-16,0 71 15,0-70-15,0 88 16,0-89-16,0 71 15,0-70-15,18 35 16,-18-53-16,0 17 16,17-52-16,1 17 15,0-35-15,-1 18 16,54-36-16,-36 18 16,36-17-16,-1-1 0,1 18 15,-1-18-15,107 18 16,-71 0-16,-18 0 15,35 0-15,-17-17 0,123 17 16,-123 0-16,0 0 16,-18 0-16,18 0 0,70 0 15,-87 0-15,-19 0 16,71-18 0,-70 18-16,17-18 15,-53 18-15,18-17 16,-53-1-16,18 18 15,-18-18-15,0 1 0,0-1 16,0 0-16,0-17 0,0 0 0,-35-71 16,17 53-1,18-17-15,-18-107 16,1 89-16,17-18 0,-18 18 16,18 17-16,18-52 15,-18 88-15,17-1 0,-17 19 16,0-1-16,-17 1 15,-1-1-15,-17 18 16,-18-18-16,0 18 0,-106 0 16,71 0-16,-36 0 15,19 0-15,-19 18 0,-17-18 16,-88 35-16,141-35 16,17 18-1</inkml:trace>
  <inkml:trace contextRef="#ctx0" brushRef="#br0" timeOffset="152083.001">1023 3863 0,'0'18'31,"0"-1"0,0 1-15,0-1 0,0 1-16,0 0 0,0-1 15,0 19-15,0 34 16,0-34-16,0 34 16,0-17-16,-18 53 15,18-53 1,0 88-16,0-88 15,0 35-15,0-17 0,0 70 16,0-53-16,0 88 16,0-70-1,0 106-15,0-106 16,0-1-16,0 19 16,0-18-16,0 0 0,0-18 0,-17 106 15,17-88-15,-18-18 16,18 18-16,0-1 15,0 1-15,-17 106 16,17-89-16,17-17 0,-17 0 16,18 106-16,-18-124 15,17 0-15,-17 18 0,18 70 16,0-87-16,-1 87 16,-17-88-16,18 89 15,-18-89 1,0 106-16,0-88 15,0 88-15,0-106 16,0 0-16,0 0 16,0-17-16,0-1 0,0 71 15,0-70-15,0 35 16,18-53-16,-18-18 16,0 53-16,0-53 15,17 1-15,-17-1 0,18-17 16,-18 35-1,18-36-15,-18 1 16,0-1-16</inkml:trace>
  <inkml:trace contextRef="#ctx0" brushRef="#br0" timeOffset="152371.63">935 10072 0,'0'17'0,"0"-34"0,0 70 16,0 17-16,18-34 15,-18 52 1,17-53-16,1 18 0,-18-18 15,35 18-15,-17-53 16,-1 0-16,19 0 0,-19-17 16,1-1-16,35-35 15,-36 18-15,1-1 0,0 1 16,-18-18-16</inkml:trace>
  <inkml:trace contextRef="#ctx0" brushRef="#br0" timeOffset="152994.643">635 4004 0,'0'0'16,"-35"35"-16,17-35 0,0 18 0,18 0 16,18-36-1,53-35 1,-36 0-16,53-70 16,-35 52-16,-18 1 15,18-1-15,-17 18 0,-1-17 16,-18 52-16,19 18 15,-19 35 1,-17 0-16,18 18 0,0 18 16,-18-18-16,35 53 15,-17-53-15,34 35 16,-34-53-16</inkml:trace>
  <inkml:trace contextRef="#ctx0" brushRef="#br0" timeOffset="160937.342">11007 10971 0,'0'18'46,"0"53"-30,0-18-16,17-1 16,-17 72-16,0-54 15,18 1-15,0 0 0,-1 34 16,1-52-16,17 36 16,-17-54-16,-1-18 15,1 19-15,0-19 16,-1-17-1</inkml:trace>
  <inkml:trace contextRef="#ctx0" brushRef="#br0" timeOffset="161320.771">10760 11324 0,'0'0'16,"-18"18"-16,36-18 15,-1-18 1,-17 1-16,36-36 15,-19 17-15,19-17 16,-19 18-16,18-35 16,-17 52-16,17-35 15,-17 35 1,0 18-16,-1 0 16,1 0-16,0 18 0,-1 0 15,19 17-15,16 18 16,-16-35-16,34 17 15,-17-18-15,-35 1 0,17-18 16</inkml:trace>
  <inkml:trace contextRef="#ctx0" brushRef="#br0" timeOffset="171397.56">953 15469 0,'0'0'15,"0"18"-15,17-18 16,1 0-16,-1 18 0,19-18 15,-1 0-15,36 17 16,-19 1-16,-16-18 16,17 18-16,17-18 15,-35 0-15,18 17 16,-35-17-16,0 0 0,-18-17 16,0-1-16,-18 0 15</inkml:trace>
  <inkml:trace contextRef="#ctx0" brushRef="#br0" timeOffset="171652.6">1235 15240 0,'0'0'16,"0"18"-16,17-18 16,-17 17-16,36 1 0,-1 35 15,0-36-15,0 19 16,54-1-1,-54 0-15,0-17 0,1 0 16,-1 17-16,-18-17 0,19 17 0,-19 0 16,-17-17-1,0 17-15,-17-17 0,-19 17 16,1-17-16,0-1 16,0 1-16,17-1 15,-17 1-15,17 0 0</inkml:trace>
  <inkml:trace contextRef="#ctx0" brushRef="#br0" timeOffset="172086.028">1217 16951 0,'-18'0'15,"18"18"1,18-1-16,35 1 16,-18 0-1,1-1-15,-1 1 0,35-18 16,-34 17-16,17-17 15,0 0 1,-18 0-16,-18 0 0,1 0 16</inkml:trace>
  <inkml:trace contextRef="#ctx0" brushRef="#br0" timeOffset="172359.755">1482 16775 0,'17'17'16,"36"19"-1,-17-19-15,-1 1 16,0 17-16,36 18 16,-36-18-16,-17-17 0,17 35 15,-18 0 1,-17-36-16,0 36 15,-17-35-15,-1 0 0,1 17 16,-1-18-16,-17 19 16,-1-1-16,1 0 0,-18 54 15,18-54-15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3:43.0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5362 14252 0,'0'0'16,"-17"-17"-16,-1 17 0,0-18 16,18 0-16,0 1 15,18 17 1,17 0 0,-17 0-16,52 0 15,-17 0-15,18 17 16,-18-17-16,0 18 15,-36 0-15,1-1 16,-18 1-16,-35 17 16,17-17-16,-17 17 15,17-17-15,1 17 16,34-17-16,18 17 16,1-17-1,52 17-15,-53 0 16,36 0-16,-54 1 15,1-1-15,-36 0 16,1-17-16,-1-1 16,-70 19-16,35-19 15,-35 19-15,35-36 16,-35 17-16,52-17 16,1 0-1</inkml:trace>
  <inkml:trace contextRef="#ctx0" brushRef="#br0" timeOffset="372.595">6121 14446 0,'-71'53'16,"142"-106"-16,-159 124 0,70-36 15,0 18-15,18-18 0,0 1 16,18 16-16,0-16 16,17-19-16,0 1 0,71 0 15,-53-18-15,35-18 16,-35 0-16,-18-17 15,36-35-15,-71 34 16,0-52-16,-18 53 16,0 17-16,-123-52 15,36 52 1,34 18 0,36 18-16,17-1 15,36 1-15</inkml:trace>
  <inkml:trace contextRef="#ctx0" brushRef="#br0" timeOffset="667.88">6632 14534 0,'-17'71'16,"34"-142"-16,-34 177 0,34-88 0,36 35 15,-35-36-15,52 1 16,-34-18-16,34-35 16,-35 17-16,1 1 15,-19-19-15,-17 1 0,18 17 16,-53-52 0,17 35-16,-17-1 0,-71 1 15,53 17-15,-70 1 16,87 34-16,1 1 15,17 0-15,18 52 16</inkml:trace>
  <inkml:trace contextRef="#ctx0" brushRef="#br0" timeOffset="1555.977">7373 14270 0,'18'18'16,"-1"17"0,1-18-16,0 72 15,-1-54-15,1 71 16,0-53-16,-1 35 15,1-71-15,-18 19 16,17-19-16,-17 1 0</inkml:trace>
  <inkml:trace contextRef="#ctx0" brushRef="#br0" timeOffset="1935.485">7338 14305 0,'0'-17'0,"0"34"0,0-52 16,17 35-16,-17-18 16,18 18-1,0 0 1,-1 0-16,36 0 15,-17 0-15,-1 0 0,18 0 16,0 0-16,0 18 0,-1 0 16,1 17-16,0-18 0,18 72 15,-36-36 1,-35 52-16,0-52 16,-17 0-16,-72 35 15,54-52-15,-88 34 16,70-52-16,-18 0 15,18-18-15,-35 0 16,70 0-16,-17-53 16,35 35-16</inkml:trace>
  <inkml:trace contextRef="#ctx0" brushRef="#br0" timeOffset="4565.381">4463 10442 0,'0'-17'0,"17"-19"15,-34 36-15,17-17 16,-18-1-16,0 18 16,-17 0-1,0 18-15,17-18 16,18 35-16,-17-17 0,-1-1 0,18 36 15,18-18-15,-18-17 16,17 0-16,18-18 16,-17 0-16,17 0 0,36-18 15,-53 0-15,34-34 16,-52 34-16,0 0 16,0-17-16,-17 17 0,-1 1 15,1-1-15,-1 18 16,-17 0-16,-1 0 0,-17 18 15,36-1-15,-1 1 0,1 0 16,17-1-16,0 1 16,17 0-16,1-1 15,17-17-15,-17 0 0,17 0 16,0 0-16,1-17 16,-19-1-16,1 0 15,-18 1-15,-18-1 16,-17 0-16,17 18 15,1-17-15,-1 17 0,-17 17 16,17 1-16,18 0 16,0-1-1,35-17 1,-17 0-16,0 0 0,-1 0 16,1 0-16,-18-17 15,-18 17 1,1-18-16,-19 18 15,19 0-15,-1 0 16,0 0 0</inkml:trace>
  <inkml:trace contextRef="#ctx0" brushRef="#br0" timeOffset="10682.39">3704 10989 0,'18'18'16,"-1"17"-16,1-17 16,0 52-1,-18-17-15,0-18 0,0 54 16,0-54-16,0 18 15,-18-53-15,18 17 16,-18-34 0,18-1-16,0 0 0,0-34 15,0-37-15,18 36 16,17-17-16,-17 35 16,17-1-16,-17 19 0,17 17 15,0 17-15,-17 19 16,-18-1-1,18 0-15,-18 0 0,17 18 16,-17-35-16,18 0 16,0-18-16,-1 0 15,1-36 1,0 19-16,-1-1 16,1 18-16,-18-18 0,35 1 15,-17 17 1,-1 53-16,1-36 15,-18 19-15,18 34 16,-1-52-16,1 17 0,0-17 16</inkml:trace>
  <inkml:trace contextRef="#ctx0" brushRef="#br0" timeOffset="11215.531">4639 11095 0,'0'0'16,"-35"-18"-16,-1 18 0,19 0 15,-36 18-15,18 17 16,35-17-16,-18 17 16,18 0-16,18 36 15,-1-36-15,1-17 0,17-1 16,53 1-16,-52-18 15,-1-18-15,-17 1 0,35-18 16,-53-1-16,0 1 16,0 0-16,0-1 15,-18 1-15,0 18 0,-17-19 16,17 36-16,1 0 16,17 18-16,17 17 15,19 36-15,-19-54 16,36 36-1,-18-35-15,18 17 16,-35-35-16,0 18 16,-1-36-16,-17-17 15,0-18 1,0 0 0,18 35-16,0-17 15,17 18-15,-18 17 0,19 0 16,-1 0-16,0 0 15,1 17-15,-1 18 16,-18-17-16,-17 0 16,18 35-1,-18-36-15,0 19 0,0-1 16,0-18-16</inkml:trace>
  <inkml:trace contextRef="#ctx0" brushRef="#br0" timeOffset="14137.425">6967 5927 0,'0'0'16,"-35"35"-16,17-17 0,1 35 16,17-36-16,0 18 15,0-17 1,17 0-16,1-18 0,0 0 16,-1 0-16,19-36 15,-19 19-15,-17-18 16,0 17-16,0 0 15,-17 1-15,-1 17 0,0 0 16,1 0-16,-1 0 0,-35 17 16,53 1-16,-35 17 15,35-17-15,18-1 16,-1-17-16,18 18 16,-17-18-16,35-35 15,-18 17-15,-17-17 16,0 35-16,-18-35 15,-18 35 1,-17-18-16,17 18 16,-17 18-16,17-1 15,0 19 1,18-19-16,36 1 16,-19-18-16,1 0 15,17-35-15,-17 17 16,0 0-16,-1 1 15,-17-1-15,0 0 0,-17 18 16,-1-17-16,0 17 0,-17-18 16,17 18-16,1 35 15,17-17 1,0 0-16,17-18 16,36 0-16,-17 0 15,-1-18 1,-35 0-16</inkml:trace>
  <inkml:trace contextRef="#ctx0" brushRef="#br0" timeOffset="14787.33">6615 5151 0,'-18'0'0,"18"17"31,0 54-31,0-36 15,18 36-15,-18-36 16,35 18 0,-17-36-16,-1 1 0,1 0 15,17-18-15,-35-18 16,35-17-16,-17 17 16,-18-17-16,18 17 0,-18 1 15,17-1 1,1 18-16,-18 18 15,18-1-15,-1 1 0,36 17 16,-18-17-16,1-18 16,17 0-1,-18-18-15,-18-17 16,-17 0-16,0-1 16,-17 1-16,-1 0 0,-35-36 15,18 54-15,-18-36 16,35 53-16,18-18 0,0 36 15,0-1-15</inkml:trace>
  <inkml:trace contextRef="#ctx0" brushRef="#br0" timeOffset="15070.081">7250 5239 0,'0'17'16,"0"1"-16,35 0 16,-17-1-1,34-17-15,-34 0 0,17 0 16,1-35 0,-19 17-16,1 1 15,-18-19-15,-18 19 0,-17-36 16,0 35-16,-1 18 15,-16-17-15,16 17 0,-17 35 16,36-17-16,17 17 16,0 0-16,17-35 15</inkml:trace>
  <inkml:trace contextRef="#ctx0" brushRef="#br0" timeOffset="15499.222">7602 5186 0,'0'17'16,"0"19"-1,18-19-15,0 19 16,-18-19-16,17 1 16,-34-36-1,-1-35 1,18 36-16,0-54 15,0 36 1,35 0-16,-17 35 16,17 0-1,-17 17-15,-1 1 0,1 35 16,-18-36-16,18 1 16,-18-36 30,17-17-46,1 18 16,17-19-16,-17 36 16,17-17-1,-35 34-15,18-17 0,0 18 16,-18 0-16,17 17 16,1 0-16,-1 0 15,-17-17-15</inkml:trace>
  <inkml:trace contextRef="#ctx0" brushRef="#br0" timeOffset="16043.986">8132 5115 0,'0'0'16,"-36"0"-16,19 0 0,-1 18 0,0 17 15,18 0-15,18 18 16,0-35 0,-1 0-16,1-1 0,17 1 15,0-18-15,18 0 16,-35 0-16,17-35 16,-17 17-16,-18-35 15,0 35-15,0 1 16,-18-1-16,1-17 15,17 17-15,-18 18 16,18 18-16,18 35 16,-1-36-16,36 19 15,-35-19-15,17 19 16,-17-36 0,-1 17-16,-17-34 31,-17-1-31,17 0 15,0-17-15,17 17 16,-17 1-16,18-1 16,0 1-16,-1-1 15,19 18-15,-36-18 16,17 18-16,1 0 0,0 0 16,-1 0-16,1 18 15,-1-18-15,1 35 16,-18-17-16,18 17 15,-1-17-15,-17-1 16,18 1-16</inkml:trace>
  <inkml:trace contextRef="#ctx0" brushRef="#br0" timeOffset="20325.459">8837 10548 0,'-18'-18'16,"1"1"-16,-1 17 16,1 0-1,17 17-15,-18-17 16,18 18-16,0 0 0,0-1 15,0 19-15,0-19 16,18 1-16,-1-18 16,1 0-16,-1 0 15,1-18 1,0 1-16,-1-19 16,-17 19-16,0-1 0,-17 18 15,-1-18-15,-17 18 16,17 0-16,1 0 15,-1 0-15,18 18 0,-18 0 16,18-1-16,18 1 16,0-18-16,-1 0 15,36 0 1,-18-18-16,-17 18 0,17-35 16,-35 17-16,-35 1 15,17 17 1,-17-18-16,17 18 15,-17 0-15,0 0 0,0 18 16,17-18-16,0 0 16,36 17-16,0-17 15,17-17-15,-17 17 16,17-18-16,0 18 0,-17-17 16,-18-1-1,-53 18 1,35 0-16,-17 0 15,17 18-15,-17-18 0,0 35 16,35-18 0,17 1-16,1-18 15,35 0-15,-18-18 16,0 18-16,-17 0 0,17-17 16,-17 17-16,-18-18 15,-18 18 1,1 0-16,-1 18 0,-17-18 15,-18 17-15,35 1 16,18 0-16,0-1 16,18-17-1,35 0 1,-36 0-16,36-35 16,-35 35-16,0-18 0,-18 1 15,0-1-15,-18 1 16,0-1-16,1 18 0,-1-18 15,-17 18 1,17-17-16,1 17 16,17 17-16,17 1 15</inkml:trace>
  <inkml:trace contextRef="#ctx0" brushRef="#br0" timeOffset="20686.919">8643 11042 0,'0'0'16,"0"18"-16,18 35 15,-18-18-15,17 0 16,-17 18-16,0-18 0,18 18 15,-18-18-15,0-17 0,18 17 16,-18-17-16,17-18 0,1 0 16</inkml:trace>
  <inkml:trace contextRef="#ctx0" brushRef="#br0" timeOffset="20898.389">8855 11148 0,'-53'17'16,"106"-34"-16,-141 52 0,52-17 16,-17-1-16,36-17 15,17 18-15,17 0 16,54 17 0,-36-35-16,0 18 15,18-18-15,36 17 16,-54-17-16,35 0 15</inkml:trace>
  <inkml:trace contextRef="#ctx0" brushRef="#br0" timeOffset="21056.672">9137 11201 0,'0'35'16,"0"-70"-16,0 88 0,18-53 0,-18 17 15,17 1-15,1-18 0,0 18 16,-1-36-16</inkml:trace>
  <inkml:trace contextRef="#ctx0" brushRef="#br0" timeOffset="21165.602">9155 10883 0,'17'0'16</inkml:trace>
  <inkml:trace contextRef="#ctx0" brushRef="#br0" timeOffset="21254.837">9313 11236 0,'0'18'16</inkml:trace>
  <inkml:trace contextRef="#ctx0" brushRef="#br0" timeOffset="21777.228">9313 11236 0,'0'0'16,"36"-88"-16,-19 88 16,1 0-1,0 0-15,17 17 16,0-17-16,0 0 15,-17-17-15,0-1 16,-1 1-16,-34 17 31,-1-18-31,0 18 16,1 0 0,34 0-1,1 18 1,0-1-16,-1-17 15,1 18-15,17-18 16,-17 17-16,-1 1 16,1 0-16,0-1 15,-18 19-15,17-1 0,1 18 16,-18 70 0,0-70-16,0 53 15,0-71-15,-18 1 0,1 17 16,-1-53-16,-17 17 15,0-17-15,-1-53 16,19 18-16,17 0 16,0-18-16,17 0 15,1-18-15,17 1 0,53-36 16,-35 71-16,53-36 16,-53 36-16,-18 17 15,36-17-15,-53 35 16,-36 18-1</inkml:trace>
  <inkml:trace contextRef="#ctx0" brushRef="#br0" timeOffset="23896.651">11183 5891 0,'-18'0'0,"1"18"15,-1-18 1,1 0-16,-1 35 16,18-17-16,0 0 15,0-1-15,18 1 16,-1-18-16,18 18 15,-17-18-15,0-18 0,17 0 16,-35 1 0,18-19-16,-18 19 15,-18-19-15,18 19 16,-35-1 0,-1 18-16,19 0 0,-18 0 15,17 18-15,18 17 16,0-17-16,0 17 15,18-17-15,-1-1 0,18-17 16,18 18-16,-17-36 16,17 1-1,-18-19-15,-18 19 16,-17-1-16,0-17 0,-17-1 16,-1 1-16,-17 18 15,0-1-15,17 18 16,0 18-16,-17-1 0,17 18 15,1 1-15,34 17 16,1-36-16,17 1 16,36-18-16,-36 0 15,0 0-15,1-35 16,-19 35-16,-17-36 16,-17 19-16,-1-1 15,0 0-15,-17 1 16,-18 17-16,36 0 15,-1 17-15,0-17 0,1 18 16,17 0-16,17-18 16,36 17-1,-35-17-15,0 0 16,-1 0-16,-17-17 16,-17 17-1,-1 0-15,-17-18 16,17 18-16</inkml:trace>
  <inkml:trace contextRef="#ctx0" brushRef="#br0" timeOffset="24980.444">11606 5186 0,'0'0'16,"0"-18"-16,-17 18 15,17-17-15,0-1 47,17 18 78,-17-18-15,0 1-64,-17 17 1,17-18-47,-18 18 16,0 0 0,1 0-16,-1 0 0,-17 18 15,17-1-15,-17 1 16,17 0-16,18-1 15,-17 18-15,17-17 0,0 53 16,17-54-16,36 36 16,-17-35-1,52 17-15,-35-35 16,-18 0-16,18 0 0,-18-17 16,18-19-1,-18 1-15,-17 0 0,-18-1 16,0 19-16,0-54 15,-35 36-15,17 17 0,-17-17 16,-53 0-16,17-1 16,18 36-1,35 0-15,-17 18 0,18 0 16,17-1-16,0 1 16,17 0-16</inkml:trace>
  <inkml:trace contextRef="#ctx0" brushRef="#br0" timeOffset="26181.78">11800 5098 0,'0'-18'16,"0"36"15,0 52-15,18-35-16,-18 18 0,35 71 15,-17-71 1,0 0-16,17-18 16,-17 18-16,17-35 0,0 34 15,0-52-15,1 0 16,-19 0-16,-17-17 16,0-1-16,18 1 0,-18-1 15,-18-35-15,18 18 16,-17-1-16,-1-16 15,-17-1 1,35 35-16,-18 0 0,0 1 16</inkml:trace>
  <inkml:trace contextRef="#ctx0" brushRef="#br0" timeOffset="26553.616">11994 5009 0,'18'53'16,"-36"-106"-16,36 124 0,0-36 0,-1 1 16,-17-1-16,18 0 15,-18-17-15,18-1 0,-1 1 0,-17 0 16,18-18-16,0-18 15,-18 0-15,17 1 0,-17-1 16,0-17-16,0-18 16,0 35-16,0-17 15,0-18-15,-17 35 16,17 1-16,0 34 16,17 36-1,1-35 1,-1 17-16,-17-17 0,18 17 0,0-17 15,17 17 1,-17-35-16,17 18 16</inkml:trace>
  <inkml:trace contextRef="#ctx0" brushRef="#br0" timeOffset="26881.927">12294 5080 0,'18'0'16,"17"-18"-1,1-17 1,-19 0-16,-17 17 16,0 1-16,-17-1 15,-1 18-15,0 0 16,-17 0-1,17 0-15,1 0 16,-1 35-16,18-17 16,0-1-16,18 36 15,-18-17-15,53-1 16,-36-17-16,54 17 16,-36-35-16,18 0 15,-35 0-15,-1 0 16</inkml:trace>
  <inkml:trace contextRef="#ctx0" brushRef="#br0" timeOffset="27488.539">12488 5062 0,'0'0'16,"0"18"-16,18 0 0,0-18 15,-1 0 1,19 0 0,-19 0-16,1 0 0,-1-36 15,1 19-15,-18-1 16,0 0-16,-18-17 16,1 18-16,-1-1 15,1 18-15,-19 0 16,19 18-1,-1-1 1,18 18-16,0-17 0,0 17 16,18-17-16,17 17 15,-17 1-15,34-19 16,-34 1-16,0-18 0,-1 0 16,19 0-16,-19 0 31,-17-18-16,-17 18-15,17 18 32,0-36 15,0-17-47,0 0 15,0-18-15,0 35 16,17-17-16,19-18 15,-19 18-15,18 17 0,1 18 16,-1 0 0,18 35-16,-53-17 15,35 35-15,-35-36 16,18 36-16,-18-35 16,0 0-16</inkml:trace>
  <inkml:trace contextRef="#ctx0" brushRef="#br0" timeOffset="34613.688">4480 10372 0,'0'-18'47,"0"0"-32,18 1 1,-18-1-16,35-35 15,-17 18-15,17-36 16,-17 54-16,-1-36 0,1 18 16,17-1-16,-17-17 0,53-17 15,-36 17 1,18-35-16,-18 35 16,0 0-16,36-53 15,-36 53-15,-17 0 0,52-53 16,-34 53-1,-1 1-15,0-1 0,0 0 16,1 0-16,34-71 16,-34 71-16,16-70 15,-16 70-15,17-53 16,-18 53-16,-17 0 16,17 0-16,-18 0 0,54-52 15,-53 34-15,52-35 16,-35 36-16,18 17 15,-17-18-15,34-35 16,-34 53-16,34-52 16,-52 52-16,17 0 0,0 0 15,-17 0-15,17 0 16,-17 0-16,52-53 16,-52 53-16,17 18 0,-17-18 15,0 18-15,-1-18 0,18 18 16,-17-1-16,0-16 0,17 16 15,0-52 1,1 53-16,-1-36 16,-17 36-16,-1 0 15,1 17-15,-1-17 0,-17 17 0,18 0 16,0 1-16,-1-18 16,1-1-16,0 1 15,-1 17-15,1 1 0,0-19 16,-1 1-16,1 18 0,-18-1 15,17-17 1,1 17-16,-18 0 0,0 1 16,0-1-1,-18 0 17,1 18-17</inkml:trace>
  <inkml:trace contextRef="#ctx0" brushRef="#br0" timeOffset="40095.217">6456 6244 0,'-18'0'16,"1"18"-16,-1-18 16,0 0-16,18 17 15,-17-17 1,34 0 15,1 0-15,0 0-1,17-17-15,0-1 16,0 1-16,54-19 16,-36 19-16,-1 17 0,-16-18 15,17 0-15,-18 18 0,53-35 16,-53 35-16,1-18 16,-1 1-1,-17 17-15,-18 17 16,-18 54-1,18-36-15,-18 1 16,18 16-16,18-16 16,-18-19-16,35 36 15,-17-35 1</inkml:trace>
  <inkml:trace contextRef="#ctx0" brushRef="#br0" timeOffset="42375.841">8802 10425 0,'17'0'31,"-17"-18"-15,0 0 0,18 18-1,0-17-15,-1-1 16,1 0 0,0-17-16,-1 35 15,-17-18-15,18-17 16,0 18-16,-1-1 15,1 0-15,-1-17 16,1 17 0,0 1-16,-1-1 15,-17 0-15,18-17 0,0 0 16,-1 0-16,19-18 16,-19 17-16,1 19 15,0-18-15,-1-1 0,1 1 16,-1 0-16,1-1 0,0 1 15,-1 0-15,19-36 16,-1 36-16,-35 0 0,18-1 16,-1 1-16,1 18 15,-1-19-15,1 19 0,0-19 16,-1 19-16,1-19 0,17-34 16,-17 35-16,17-36 15,-17 36-15,-1-1 16,19 1-16,-19 0 0,1 0 15,17-36-15,-17 18 16,35-17 0,-35 17-16,-1 0 15,1 18-15,-1-1 0,19-52 16,-19 53-16,19-36 16,-19 36-16,19-18 15,-19 18-15,1 17 16,17-52-16,-17 34 15,-1 1-15,1 17 0,35-52 16,-35 35-16,17-36 16,-18 53-16,1-17 15,35-36 1,-35 36-16,-1-18 0,19 18 16,-19 0-16,36-53 15,-35 52-15,17-52 16,-17 53-16,-18 0 0,17-1 15,1 19-15,0-19 0,-1 19 16,1-36 0,0 17-16,17-34 15,-18 35-15,19-1 0,-1-52 16,-17 53-16,17-18 16,-35 18-16,35-36 15,-17 54-15,-1-19 16,-17 19-16,18-19 15,0 19-15,-1-19 16,1 19-16,0-19 16,-1 19-16,19-36 15,-19 18-15,1 17 16,0 0-16,17-35 16,-18 36-16,19-36 15,-19 35-15,1-17 0,17 0 16,-17 17-1,-18 0-15,18 18 0,-18-17 16,0-1 0,17 18-1,-34 0 1,-1 18 0,0-1-1,1 1-15</inkml:trace>
  <inkml:trace contextRef="#ctx0" brushRef="#br0" timeOffset="42904.476">10883 6244 0,'0'0'0,"-17"0"0,-1 18 16,0-18-16,36 0 46,0-18-30,-1 1 0,1 17-16,-1-18 15,19 0-15,-19 18 0,19-17 16,-19-1-16,54-17 16,-36 17-16,0 0 15,1 1-15,34-18 0,-34 17 16,-1 18-1,-18 0-15,-17 18 16,18 34 0,-18-34-16,18 17 15,-1 18 1,-17-35-16,18 35 16,0-36-16,-18 1 0,17 0 15,-17-1-15,0 1 0,0 0 16,0 35-16,0-18 15</inkml:trace>
  <inkml:trace contextRef="#ctx0" brushRef="#br0" timeOffset="67779.147">28346 12435 0,'0'-17'0,"17"17"15,1 0-15,17 0 16,53 0 0,-35 0-16,18 0 0,-1 0 15,107 0-15,-89 0 16,0 0-16,-35 0 0,35-18 15</inkml:trace>
  <inkml:trace contextRef="#ctx0" brushRef="#br0" timeOffset="70954.776">5944 16016 0,'0'-35'16,"18"35"-16,-18 53 15,18 0-15,-1 17 16,1 89-16,-18-88 15,18 17-15,-18-18 0,0 1 16,17-18-16,-17 0 16,0-18-16,18-17 0,-18-1 15,17-17-15</inkml:trace>
  <inkml:trace contextRef="#ctx0" brushRef="#br0" timeOffset="71144.28">5997 16051 0,'71'-17'0,"-142"34"0,195-34 16,-89-1-16,18 0 16,0 18-16,35-17 15,-53 17-15,1 17 16,-36 1-16,-18 0 15</inkml:trace>
  <inkml:trace contextRef="#ctx0" brushRef="#br0" timeOffset="71272.12">6085 16369 0,'53'0'16,"-106"0"-16,142-18 0,-19 1 15,-35-1-15,18 0 16,-17 18-1</inkml:trace>
  <inkml:trace contextRef="#ctx0" brushRef="#br0" timeOffset="71404.473">6491 16422 0,'0'0'16,"35"35"-16,-17-17 0,0 35 15,-18-36-15</inkml:trace>
  <inkml:trace contextRef="#ctx0" brushRef="#br0" timeOffset="72039.129">6650 16439 0,'0'0'16,"0"-17"-16,0-1 0,18 18 16,17 0-16,-35 18 15,17-18-15,1 17 0,0 1 16,-18 0-16,17-1 0,-17 19 16,18-36-16,-18 17 15,18-17-15,-1 0 16,1 0-16,0-17 15,-1-1 1,1 18-16,-1 18 16,-17-1-1,18 1-15,0 0 16,-18-1 0,17-17-16,1-17 15,0-1-15,-1 0 0,1-17 16,0 0-16,-1-18 0,-17-35 15,0 52-15,-35-69 16,0 52-16,-18-18 16,17 36-16,1 35 15,18 17-15,17 54 16,17-18-16,18 53 16,1-71-16,34 53 15,-34-70 1,52 35-16,-53-53 15,18 17-15,-35-17 16</inkml:trace>
  <inkml:trace contextRef="#ctx0" brushRef="#br0" timeOffset="73128.411">8220 16281 0,'0'17'16,"-18"19"-1,18-1-15,0 0 16,0 0-1,0-17-15,0 0 0,18-1 16,-1-17 0,-17-17-1,18-1-15,-18 0 16,18 18 0,-1 0-16,19 0 15,-1 18-15,-18 0 0,19-1 16,-1 1-16,-17 0 0,17-18 15,18 17 1,-35-17-16,-1 0 0,-17-17 16,-35-19-1,17 19 1,1-1-16,-1-17 16,0 17-16,18 1 0,0-1 15,18 0-15</inkml:trace>
  <inkml:trace contextRef="#ctx0" brushRef="#br0" timeOffset="73379.813">8784 16457 0,'0'0'15,"-17"53"-15,17-35 0,17 17 16,1-35-16,-1 18 15,19-18-15,-1 0 16,-17-18-16,-1 18 0,-17-18 16,18 1-1,-18-1-15,-18 0 0,-17-35 16,17 36-16,1-18 0,-36-1 16,18 36-1,17 0-15</inkml:trace>
  <inkml:trace contextRef="#ctx0" brushRef="#br0" timeOffset="73612.933">9102 16528 0,'-36'0'15,"72"0"-15,-89 0 0,35-18 0,18 0 16,-18-35-16,18 18 15,18-18-15,0 36 16,-1-1-16,1 18 0,35 0 16,-35 0-1,-1 0-15,1 18 16,0 17-16,-18-17 16,17-1-16,-17 1 0</inkml:trace>
  <inkml:trace contextRef="#ctx0" brushRef="#br0" timeOffset="73979.819">9349 16439 0,'0'0'16,"-18"36"-16,18-19 0,0 19 15,0-19-15,35 19 16,-17-36-16,17 0 15,-17-18-15,17 0 0,-17 1 16,17-54 0,-17 36-16,-1-71 15,-17 71-15,0-18 16,-17 0-16,-1 0 0,-35-53 16,35 53-16,-52-35 15,52 70-15,1 18 16,-1 18-16,18 88 15,0-36-15,53 54 16,-35-71-16,52 35 16,-17-35-16,-18-18 15,36 0 1,-36-17-16,0 0 0,-17-18 16,0 0-16</inkml:trace>
  <inkml:trace contextRef="#ctx0" brushRef="#br0" timeOffset="74559.315">10566 16228 0,'17'35'16,"-17"0"0,0-17-16,0 35 15,0-18-15,18 0 0,-18 36 16,18-53-16,-1 17 16,1-35-16,-18 18 15,18-18-15,-18-18 0,17-17 16,1 17-16,-18-17 15,0 17-15,17 0 16,1 18 0,0 36-16,-1-19 15,1 1-15,17 17 16,-17-17-16,0-18 16,-1 0-16,1 0 0,17-18 15,-35 1-15,0-19 16,0 19-16,0-1 0,-18-17 15,1-18 1,-1 35-16,1-17 16,17 17-16</inkml:trace>
  <inkml:trace contextRef="#ctx0" brushRef="#br0" timeOffset="74714.226">11148 16051 0,'0'0'0,"17"0"15,19-17 1</inkml:trace>
  <inkml:trace contextRef="#ctx0" brushRef="#br0" timeOffset="74830.535">11254 16439 0,'0'0'0,"-18"18"0,18 17 16,0-17-1,18-18-15</inkml:trace>
  <inkml:trace contextRef="#ctx0" brushRef="#br0" timeOffset="81185.121">15699 12859 0,'0'0'15,"17"17"-15,19-17 0,-1 0 16,-18 0 0,19-17-16,-19-1 15,19 0-15,-1-17 0,18 0 16,-36 17-16,19 1 15,-19 17-15,19 35 16,-19-17 0,1-1-16,0 1 0,-1-1 15,36 1-15,-18-18 16,1 18-16,52-18 16,-35 0-16,0 0 0,0-18 15,35 18 1,-53 0-16,18 0 0,-18 0 15,1 0-15,34 18 16,-35-1-16,18 1 16,0-18-16,-17 18 0,16-18 15,19 17-15,-18-17 0,70 0 16,-52 0-16,-18 0 16,88 0-16,-70 0 15,-1 0-15,-17 0 16,35 0-16,-17 0 0,70 18 15,-53-18-15,71 18 16,-89-18-16,89 0 16,-88 0-16,-1 0 15,18 0-15,-17 0 0,88 0 16,-71 0-16,71 0 16,-71-18-16,-18 18 15,19 0-15,-19-18 16,71 18-16,-70 0 15,35-17-15,-53 17 16,0 0-16,-1 0 0,1 0 16,53 0-16,-53-18 15,53 0 1,-71 1-16,18-1 16,0 0-16,-18 18 0,1-17 0,-1-1 15,0 18-15,18-17 16,-18 17-16,-17-18 15,17 18-15,-17 0 0,52-18 16,-52 18-16,35 0 16,-18-17-16,36 17 15,-36 0-15,0-18 16,18 18-16,-17-18 0,52 18 16,-53 0-1,53 0-15,-35 0 0,35 0 16,-52 18-1,-1-18-15,0 18 0,0-1 16,71-17-16,-53 18 16,0-18-16,0 0 15,18 0-15,70 0 16,-53-18-16,-18 18 16,1 0-16,17 0 0,-17 0 15,17-17-15,-17 17 0,87 0 16,-87 0-16,52 0 15,-52 0-15,-1 0 0,54 17 16,-71-17 0,53 18-16,-53-18 15,52 35-15,-52-35 16,0 18-16,0-1 16,53-17-16,-53 18 0,70-18 15,-70 0 1,18 0-16,70 0 15,-70 0-15,87 0 16,-87 0-16,-1 0 0,19 0 16,52 0-1,-53 0-15,53 18 16,-53-18-16,71 0 16,-71 0-16,18 0 15,-18 0-15,106 0 0,-88-18 16,106 18-16,-106 0 15,-1 0-15,1 0 16,0 0-16,123 0 16,-123 0-16,141 0 15,-123 0-15,-1 0 0,1 18 16,-1-18-16,18 0 0,124 0 16,-124 17-16,176-17 15,-158 18 1,0-18-16,123 18 15,-141-18-15,-35 0 0,70 0 16,-105-18 0,-36 18-16</inkml:trace>
  <inkml:trace contextRef="#ctx0" brushRef="#br0" timeOffset="112106.42">13000 16140 0,'0'-18'0,"-35"-17"16,35 17-1,-18-17-15,-35 17 16,35 0-16,-17 18 0,0 0 16,17 36-16,-17-19 0,-18 72 15,53-36-15,-18 52 16,36-52-1,35 0-15,-18-35 16,0-1-16,1-17 0,-1 0 16,53-52-16,-52 16 15,-19 1-15,1 0 0,-1-1 16,-17 1-16,0 0 16,-17 0-16,-18-1 0,17 19 15,-17-1-15,-1 18 16,19 18-16,17 17 15,0 0-15,0 1 0,0-1 0,35 18 16,0-36-16,18 36 16,-18-35-1,1 17-15,-1-35 16,-17 0-16,-1 0 0,1-17 16</inkml:trace>
  <inkml:trace contextRef="#ctx0" brushRef="#br0" timeOffset="112341.386">13335 16316 0,'0'0'16,"0"-18"0,-35-35-1,17 18 1,18 18-16,-18-19 0,1-17 15,17 36-15,0-1 16,17 0-16,1 18 0,0 0 0,35 36 16,-18-36-1,-17 17-15,52 19 16,-52-36-16</inkml:trace>
  <inkml:trace contextRef="#ctx0" brushRef="#br0" timeOffset="112718.754">13635 16087 0,'0'0'0,"-18"0"0,1-18 16,-19 36 0,19-1-16,17 1 15,-18 17-15,0 1 0,18-1 16,0-18-16,18 36 16,0-35-16,17 0 15,-17-18-15,17 0 0,-17-18 16,17 0-16,-18 1 0,1-1 15,0-17-15,-18 17 0,0-35 16,-18 36-16,0-19 16,1 36-16,17 36 15,0-1-15,0 53 16,17-17-16,19-1 16,-19-17-16,1 18 0,17 17 15,-17-35-15,-18 17 16,0-52-1,-18 0-15,-35-18 16,0 0-16,1-18 16,16 0-16,-70-35 0,53 36 15,18-19-15,-18 1 16</inkml:trace>
  <inkml:trace contextRef="#ctx0" brushRef="#br0" timeOffset="113547.973">14323 16104 0,'0'36'0,"0"-19"15,17 54 1,-17-36-16,0 18 0,0-18 16,18-17-16,-18 35 15,0-36-15,0-34 16,0-18-1,0-1-15,18-52 16,-18 53-16,0-53 16,17 70-16,1-17 15,0 17-15,-1 36 16,1 35 0,-18-18-16,0-17 0,18 17 15,-1 0 1,1-17-16,-1-18 15,1 0-15,17-36 16,-35 19-16,18-18 16,0-1-16,-1 19 15,1 17-15,0 0 16,-1 17 0,-17 1-16,0 17 0,18 0 15,-18-17-15,17 35 16,-17-18-16,36 1 15,-19-19-15,36-17 16,-35 0-16</inkml:trace>
  <inkml:trace contextRef="#ctx0" brushRef="#br0" timeOffset="114070.541">14993 16175 0,'-35'18'0,"0"17"15,17-18-15,0 1 0,18 35 16,0-35-16,36-1 16,-19 1-16,54-18 15,-54 0 1,19 0-16,-19-18 0,1 1 16,0-1-16,-18-35 15,-18 35-15,0-34 16,1 34-16,-1 18 0,0-18 15,1 18 1,17 18-16,0 0 16,17-1-16,36 18 15,-35-35-15,35 18 16,-36 0-16,19-1 16,-19-17-16,1 0 15,0-17 1,-18-1-1,0 0-15,-18 18 16,18-17-16,-18 17 16,1 0-1,17 17 1,0 1-16,17 0 16,1-1-16,0-17 0,17 0 15,0 0-15,18 18 16,-35 0-16,17-1 15,-17-17-15,-1 18 16,1 0-16,0-18 16</inkml:trace>
  <inkml:trace contextRef="#ctx0" brushRef="#br0" timeOffset="114226.958">15487 16157 0,'0'0'0,"-18"36"16,-17-19-16,17 18 0,-17 18 16,17-35-1,1 17-15,-1-17 0,1 17 16,-1-17-16,18-1 0,-18-17 16</inkml:trace>
  <inkml:trace contextRef="#ctx0" brushRef="#br0" timeOffset="114911.31">14940 16880 0,'0'-17'0,"0"34"16,-17 1-1,17 0 1,-18-1-16,18 1 0,0 0 0,0 17 16,0-17-16,0-1 15,18 1-15,-1-18 16,1 0-16,17 0 16,-17 0-16,-1-18 15,19 1-15,-19-1 16,1-17-1,-18 17-15,18 18 0,-18 18 16,17-1 0,-17 1-16,35 0 15,-17-1-15,0-17 16,-1 0-16,1 0 0,0 0 16,-1-17-16,-17-1 15,0 0-15,-17 1 0,-1-1 16,-17-17-16,17 17 15,0-17-15</inkml:trace>
  <inkml:trace contextRef="#ctx0" brushRef="#br0" timeOffset="115944.923">17110 15893 0,'0'0'0,"-18"-18"16,18 0-16,-35 1 15,17-1-15,-17 0 16,0 18-16,-1 0 0,-34 0 15,35 18-15,-1 0 0,1 35 16,17-36-16,36 19 16,0-1-16,52-18 15,-35 1 1,18 0-16,-17-1 0,17 1 16,-18 0-16,0-1 0,-17 19 15,-18-19-15,0 1 16,-18 17-16,-17-17 15,-18-1 1,18-17-16,-1 0 16,1-17-16,17-18 15</inkml:trace>
  <inkml:trace contextRef="#ctx0" brushRef="#br0" timeOffset="116101.338">17286 16051 0,'35'53'16,"-70"-106"-16,88 142 0,-18-36 16,-17-18-16,0-18 0,-18 1 15,35 17 1,-17-35-16</inkml:trace>
  <inkml:trace contextRef="#ctx0" brushRef="#br0" timeOffset="116207.621">17321 15804 0,'0'-17'16</inkml:trace>
  <inkml:trace contextRef="#ctx0" brushRef="#br0" timeOffset="116572.591">17639 16228 0,'0'35'16,"0"-70"-16,0 52 15,18-52 1,-18 0-16,17-36 16,1 54-16,-1-19 15,-17 19-15,36 17 16,-36 17-16,17 36 15,-17-17 1,0-19-16,18 1 16,-18 0-16,18-1 0,-1-17 15,1-17-15,17-1 16,-17 0-16,-18 1 16,17-19-16,1 1 15,0 35-15,-1 0 16,1 0-16,0 0 0,-1 53 15,1-35-15,-18 17 16,18 35-16,-1-34 16,1-1-1</inkml:trace>
  <inkml:trace contextRef="#ctx0" brushRef="#br0" timeOffset="117157.809">18538 15363 0,'-17'-35'15,"34"70"-15,-52-70 0,18 35 16,-1 35-16,18 1 16,-18 123-16,1-54 15,-1 142-15,0-106 16,18 71-16,18-124 16,35 53-16,-18-88 15,53 18-15,-52-36 16,-1-17-16,18-18 15,-35 0-15</inkml:trace>
  <inkml:trace contextRef="#ctx0" brushRef="#br0" timeOffset="120744.338">18874 16087 0,'17'17'16,"19"-17"-1,-19 0-15,18 0 0,36-17 16,-36-1-16,18 0 15,-35-17-15,17 17 0,0-17 16,-17-18-16,-18 36 16,-18-36-16,-17 17 15,-35-16-15,34 34 16,-52 0 0,53 18-16,-53 18 15,52 17-15,-17 18 16,36-18-16,17 71 15,17-53-15,54 35 16,-36-52-16,18-1 16,-18 0-16,18-17 0,36 17 15,-54-17-15,35-18 16,-52 17-16,17-17 16,-17 0-16,-18-17 15</inkml:trace>
  <inkml:trace contextRef="#ctx0" brushRef="#br0" timeOffset="121734.034">19544 16175 0,'0'18'32,"0"17"-17,0-18-15,-18 36 16,18-35-16,18 35 16,0-35-1,-1-1-15,1-17 16,-1 0-16,1 0 15,0 0-15,-1-17 0,19-19 16,-36 19 0,17-1-1,-17 36-15,0 17 16,18-17 0,17 17-16,-17-18 15,35-17-15,-36 0 16,1 0-16,0 0 0,-1 0 15,19-35 1,-36 18-16,0-1 0,0 0 16,0-17-16,-18-18 15,0 35-15,1-17 0,-1 18 16,0-1-16,-17 0 16,17 18-16</inkml:trace>
  <inkml:trace contextRef="#ctx0" brushRef="#br0" timeOffset="122297.031">20832 16404 0,'0'0'0,"0"18"0,17-1 0,-34 36 15,17-17 1,-53 17-16,17-18 15,1 0-15,-18 0 0,18 1 16,17-19-16</inkml:trace>
  <inkml:trace contextRef="#ctx0" brushRef="#br0" timeOffset="125249.51">21590 16034 0,'-18'17'16,"36"-34"-16,-53 34 15,52 1-15,1-18 16,35 18-1,17-36-15,1 0 16,0-17 0,-36 0-1,-35 17-15,0-35 16,-18 18-16,1 17 0,-54-35 16,36 36-16,-36-18 15,36 35-15,-18 17 16,18 18-16,17-17 15,0 17-15,18 54 16,18-37-16,0 1 0,17-17 16,53 34-1,-53-52-15,18 0 0,0-1 16,18 1-16,-36-18 16,0 0-16,-17 0 15,-18 17-15</inkml:trace>
  <inkml:trace contextRef="#ctx0" brushRef="#br0" timeOffset="125638.043">22172 16140 0,'18'17'31,"-1"19"-15,1-1-16,17 35 15,-35-52-15,18 53 16,0-54-16,-18 18 16,0-17-16,17-36 31</inkml:trace>
  <inkml:trace contextRef="#ctx0" brushRef="#br0" timeOffset="125846.625">22366 16263 0,'-53'0'15,"106"0"-15,-123 0 0,52 0 0,0 0 16,1 0-16,-1 18 15,18-1-15,35 1 16,1 0-16,-1-1 16,35 1-16,-17 0 15,0-1-15,-35-17 16,0 0-16</inkml:trace>
  <inkml:trace contextRef="#ctx0" brushRef="#br0" timeOffset="126250.689">22613 16263 0,'18'0'16,"-18"18"-16,0-1 0,17 19 15,1-19-15,-18 1 16,18 0-16,-18-1 0,17 1 16,1-18-16</inkml:trace>
  <inkml:trace contextRef="#ctx0" brushRef="#br0" timeOffset="126377.465">22613 16122 0,'0'0'16,"18"0"-1</inkml:trace>
  <inkml:trace contextRef="#ctx0" brushRef="#br0" timeOffset="127017.165">22807 16369 0,'0'18'15,"18"-36"16,-18 0-31,17 1 16,1-1 0,-18 0-16,18 18 15,-18-17-15,17 17 0,1 0 16,0 17 0,-1 1-1,1-18-15,-1 18 16,1-18-16,0 0 15,-1 0 1,1-18-16,0 0 16,-1 18-16,-17-17 15,0-1-15,0 36 32,-17 17-17,17 0-15,0 18 16,0-35-16,17-1 15,-17 1-15,18 0 0,0-1 16,-1-17-16,1 18 16,0 0-1,-18-1-15,0 1 16,0 0-16,0 17 0,-18 18 16,18-18-16,-18 18 15,18-35-15,-35-1 16,17 1-16,1-18 15,-1-18 1,0-17-16,18 17 16,0-17-16,18 0 0,0-18 15,-1 18-15,19-1 0,-1-17 16,53 0-16,-35 18 16,18 0-16,-36 35 15,-18 0 1,1 0-16</inkml:trace>
  <inkml:trace contextRef="#ctx0" brushRef="#br0" timeOffset="129580.125">23883 16140 0,'0'0'0,"-18"0"16,36 0-1,17-18 1,1 18-16,17-18 16,-36 18-16,18 0 15,18 18-15</inkml:trace>
  <inkml:trace contextRef="#ctx0" brushRef="#br0" timeOffset="130037.364">24448 16210 0,'17'0'16,"1"0"-16,35-17 15,0 17-15,0-36 16,-18 19-16,0-1 0,-17-17 16,-18 17-16,17 0 0,-34-35 15,-1 36 1,-35-18-16,18 17 15,-36 0-15,36 18 16,-18 0-16,-17 36 16,52-19-16,-17 54 15,17-36-15,18 0 16,35 36-16,1-36 16,-1 0-16,18-17 15,17 0-15,-17-18 0,0 17 16,0-17-16,-18 0 0,36 0 15,-36 0-15,-17 0 16</inkml:trace>
  <inkml:trace contextRef="#ctx0" brushRef="#br0" timeOffset="130494.065">24994 16281 0,'0'0'16,"0"53"-16,18-36 15,-18 1-15,18-18 16,-18-18 0,0-17-1,0 17-15,0-17 16,17 17-16,-17 1 0,18-18 15,0 35 1,-1 0-16,-17 17 16,0 18-16,0 1 15,0-19-15,18 1 16,-1-36 15,19 1-15,-19-1-16,1 18 0,17-18 15,-17 18 1,17 18-16,-35 0 16,18 17-1,-18-17-15,0-1 16,0 1-16,17 0 16,1-18-1</inkml:trace>
  <inkml:trace contextRef="#ctx0" brushRef="#br0" timeOffset="130966.382">25453 16245 0,'0'0'0,"-18"18"16,1 0-16,17-1 15,0 19 1,0-19-16,17-17 15,1 18-15,0-18 0,-1 0 0,1 0 16,17 0-16,-17-18 16,-18-17-1,0 17-15,0-17 16,0 17-16,-18 18 16,18-17-16,0-1 0,0 36 31,18 17-16,-18 0-15,35 1 16,-17-36-16,-1 17 16,1-17-16,0 0 15,-18-17 1,0-1-16,0 0 0,0 1 16,17-1-1,1 18-15,0 0 16,-1 18-16,18-1 15,-35 1-15,18-18 16,-18 18-16,18-18 16,-18 17-16,17-17 15</inkml:trace>
  <inkml:trace contextRef="#ctx0" brushRef="#br0" timeOffset="131400.169">26158 16210 0,'0'18'15,"18"-18"1,0-18-16,17 18 16,0 0-16,1 0 0,17-17 15,-18 17-15,18 0 0,-18-18 16,18 0-16,-35 18 15</inkml:trace>
  <inkml:trace contextRef="#ctx0" brushRef="#br0" timeOffset="131572.628">26388 15998 0,'0'89'16,"0"-178"-16,0 231 15,0-89-15,0 35 16,17-35-16,1-18 0,35 18 16,-18-36-16,-17-17 15</inkml:trace>
  <inkml:trace contextRef="#ctx0" brushRef="#br0" timeOffset="131977.48">26935 16281 0,'0'0'15,"53"0"-15,-18 0 0,18-36 16,-36 36-16,19-52 16,-19 34-16,-17 0 15,0 1-15,-35-19 16,17 19-16,-35-1 16,18 18-16,18 0 15,-19 0-15,1 18 0,17-1 16,1 1-16,17 17 15,0 1-15,0 16 0,17 19 16,1-36-16,17 1 16,89-1-1,-36-35-15,-53 0 16,18-18 0,-35 18-16</inkml:trace>
  <inkml:trace contextRef="#ctx0" brushRef="#br0" timeOffset="132410.938">27428 16334 0,'0'0'15,"0"35"-15,0 0 16,0-17-16,0 35 16,18-36-16,0 1 15,-1 0-15,1-18 16,-18-18-16,18-17 16,-18 17-16,0-35 15,17 36-15,-17-1 16,18 18-1,0 18 1,17 17-16,-17-18 16,-1 1-16,1-18 0,-1 18 15,19-18 1,-36-18 0,0-17-1,0 17-15,0 1 16,-18-1-16,18 0 0,0 1 0,0-1 15,0-17 1</inkml:trace>
  <inkml:trace contextRef="#ctx0" brushRef="#br0" timeOffset="132695.225">27869 16351 0,'0'0'0,"0"18"32,0 17-17,0-17-15,36-1 16,-19 1-16,1-18 0,0 18 16,17-18-16,-17-18 15,-1 0-15,-17 1 16,0-1-16,0 1 0,0-1 15,-17 0-15,17 1 16,-18-1-16,0 0 16,1 18-1</inkml:trace>
  <inkml:trace contextRef="#ctx0" brushRef="#br0" timeOffset="133078.714">28099 16422 0,'0'17'16,"0"-34"-16,17 17 31,1-18-15,-18 1-16,18-19 16,-18 19-16,0-1 0,17 0 15,1 18 1,0 0-16,-18 18 15,17 0 1,-17-1-16,18 1 16,-18 0-16,18-18 15,-1-18 1,-17 0 0,18 1-16,-1 17 15,1 0-15,0 0 16,-1 0-16,1 0 15,0 17-15,-1 1 16,-17 0-16,0-1 0,0 1 16</inkml:trace>
  <inkml:trace contextRef="#ctx0" brushRef="#br0" timeOffset="133512.42">28575 16334 0,'-18'17'16,"36"-34"-16,-53 52 15,17 0-15,18-17 16,18-1 0,-1-17-1,1-17-15,0 17 16,-18-18-1,0 1-15,0-1 16,0 0-16,17 18 16,-17-17-16,18 17 15,0 0-15,-18 17 16,17 1 0,-17 0-16,0-1 15,18-17 1,-1-17 15,1 17-31,0-18 0,-1 18 16,1 0-16,0-18 0,-1 18 15,19 0-15,-19 0 16,-17 18-16,18-18 16,-18 18-16,0 17 15,18-18-15</inkml:trace>
  <inkml:trace contextRef="#ctx0" brushRef="#br0" timeOffset="134012.916">28998 15487 0,'0'0'0,"18"0"0,17 18 15,1-1-15,52 71 16,18 71-16,-71-71 16,0-17-16,18 70 15,-35-70-15,-18 17 16,0-53-16,-36 36 16,1-36-16,-35 18 15,34-18-15,-52 18 16</inkml:trace>
  <inkml:trace contextRef="#ctx0" brushRef="#br1" timeOffset="140698.854">27975 12136 0,'0'-18'16,"53"-17"-16,-35-1 16,35 1-16,-18-18 0,89-53 15,-54 53 1,89-52-16,-89 52 15,1 0-15,17 0 16,-70 35-16,-1 1 0,1 17 16</inkml:trace>
  <inkml:trace contextRef="#ctx0" brushRef="#br1" timeOffset="140920.511">28469 12206 0,'53'-35'16,"-106"70"-16,141-105 0,1-19 16,-37 36-16,72-70 15,-53 70-15,-19 0 16,1 18-16,0-36 15,-35 54-15,-18-1 0,-18 18 16</inkml:trace>
  <inkml:trace contextRef="#ctx0" brushRef="#br1" timeOffset="141052.118">28787 11942 0,'0'0'16,"70"-36"-16,-17 1 15,53-18-15,-71 18 16,18 0-16,-18 17 0,1 0 16</inkml:trace>
  <inkml:trace contextRef="#ctx0" brushRef="#br1" timeOffset="141643.642">29739 11818 0,'18'0'0,"35"0"16,-18-18-16,53-17 16,-53 18-16,18-19 15,-17 1-15,17-36 16,-36 36-16,1-18 16,-36 36-16,-17-36 15,0 53-15,-1-18 16,-105 18-1,71 35-15,34 36 16,19-36-16,17 53 16,17-35-16,1 0 15,17-18-15,18 1 16,-17-1-16,16 0 0,1-17 0,53 0 16,-53-1-1,18-17-15,-54 0 16,1 0-16</inkml:trace>
  <inkml:trace contextRef="#ctx0" brushRef="#br1" timeOffset="142105.195">30445 11924 0,'0'18'15,"0"17"-15,17-18 0,-17 36 16,18-17-16,-18-19 16,35 71-1,1-52-15,-19-19 16,1-17-1,-1-17-15,1-1 16,0 0-16,-1-34 16,1 34-16,-18 0 15,18 18-15,-1 18 16,19 0 0,-19-1-16,19 1 15,-19-1 1,18 1-16,-17-18 0,0 0 15,-1 0-15,1 0 16,0-18-16,-1-34 16,-17 34-16,0-53 15,0 54 1,0-19-16,-17 1 0,17-35 16</inkml:trace>
  <inkml:trace contextRef="#ctx0" brushRef="#br1" timeOffset="148639.817">30409 12559 0,'18'0'47,"-18"35"-31,18-17-16,-18 17 15,0 0-15,0 1 0,17 69 16,-17-52-16,0 0 16,0-17-16,18 17 0,-18-18 0,0 18 15,18-18-15,-18 0 0,0 36 16,0-36 0,0 0-16,0 1 15,0-19-15,0 1 0,-18 0 16,18-1-16,-18 1 15,1-1-15,-1-17 16,0 18-16,-52-18 16,35 0-16,-1 18 0,-52-18 15,35 0-15,-53 17 16,36-17-16,-1 0 16,-70 18-16,53-18 15,0 0-15,0 0 0,-106 18 16,-36-18-1,107 0-15,-1 0 16,-140 17-16,105-17 16,18 0-16,-18 0 15,0 18-15,-17-18 0,17 0 0,-17 0 16,-1 0-16,-17 0 16,-158 0-16,158 0 15,-194 0-15,194 0 16,-195 0-16,195-18 15,-211 18 1,211 0-16,-212 0 16,212 0-16,-18 0 15,18 0-15,0 0 0,-194 0 16,212 0-16,-18 18 16,17-18-16,-175 18 15,175-18-15,-158 17 16,176 1-16,1 0 0,-1-18 15,0 17-15,18 1 16,18-1-16,-19 1 0,-105 17 16,124-17-16,17-18 0,0 18 15,1-1-15,16-17 0,19 18 16,-89 0 0,106-18-16,-17 17 0,-19-17 15,54 0-15,17 0 16,1 0-16,-1 0 0,18-17 31,-17 34 0,-1 1-15,0-1 0,1 19-16,17-19 15,-18 1-15,18 17 16,0 36-16,0-36 15,0 18-15,0 0 0,0 18 16,0-19-16,18 72 16,-18-71-16,17 53 15,-17-53-15,0-18 16,0 0-16,0 18 0,0-35 16,0 35-16,0-36 15,0 1-15,-17-18 16</inkml:trace>
  <inkml:trace contextRef="#ctx0" brushRef="#br1" timeOffset="148906.525">18962 14764 0,'17'70'16,"-34"-140"-16,52 176 0,-17-71 16,-1 0-16,1 0 0,17 1 0,1-19 15,-1-17-15,0 18 0,36-36 16,-18 1 0,17-36-16,-35 18 15,18-18 1,-53 17-16,18 19 0,-18-1 0,-18 0 15,1 18 1</inkml:trace>
  <inkml:trace contextRef="#ctx0" brushRef="#br1" timeOffset="152121.148">21572 15293 0,'-17'0'16,"-1"0"-1,18-18-15,-18 18 31,18-17-15,18 17 15,0-18-15,17 0-16,0 1 16,1-1-16,-1 0 15,35 1-15,-17 17 16,71 0-16,-54 17 15,124 1-15,-88 0 16,18-18-16,-1 0 16,18 0-16,0 0 0,124 0 15,-142 0-15,124-36 16,-141 19-16,-18 17 16,18-18-16,-18-17 15,-17 17-15,0 1 0,-19-1 0,1-17 16,0 17-16,18-35 15,-54 18-15,1 0 16,-18 17-16,0-17 0,0 17 16,-18 0-16,1-17 0,-1 17 15,-17 1-15,17 17 16,1 0 0,-1 0-16,18 17 0,0 1 15,0 35-15,0-18 16,0 1-16,18-1 0,35 18 15,-36-18-15,18 0 16,1 1-16,17-1 16,-18-17-16,18-1 0,-18 1 15,18-18-15,53 0 16,-36 0-16,-17 0 16,88-18-16,-70 18 15,0 0-15,52 0 16,-70 0-16,18 0 0,-1 0 15,1 0-15,87 0 16,-87 18-16,123-18 16,-106 0-16,106 0 15,-106 0-15,18 0 16,71-18-16,-72 18 16,107 0-1,-124 0-15,18-17 16,0 17-16,17 0 0,-17 0 0,0 0 15,0 0-15,88-18 16,-123 18-16,17 0 16,-35 18-16,0-18 0,-18 0 0,18 0 15,-36 0 1,19 17-16,17-17 16,-36 0-16,19 0 15,-19 18-15,18-18 0,-17 0 16,17 17-1,-35 1-15,18-18 16,0 18-16,-1-1 16,1 1-16,0 0 15,-1-1-15,1 1 16,-1-18-16,-17 18 0,18-18 0,0 17 16</inkml:trace>
  <inkml:trace contextRef="#ctx0" brushRef="#br1" timeOffset="154673.387">17604 17022 0,'0'17'16,"0"1"-16,0 35 15,0 0-15,0 0 0,17 105 16,-17 1 0,0-53-16,0 53 15,0-89-15,0 54 16,-17-89-16,17 18 15,0-35-15,0-36 16</inkml:trace>
  <inkml:trace contextRef="#ctx0" brushRef="#br1" timeOffset="155006.566">17304 17286 0,'0'-18'16,"17"1"-1,1-1-15,0 1 0,-1-1 16,36-35-1,-35 18-15,0-1 0,17 19 16,-18-18-16,19-1 16,-19 19-16,1-1 0,-18 0 15,18 18-15,-1 0 16,1 18-16,0 0 0,-18 17 16,52 35-1,-16-34-15,34 34 16</inkml:trace>
  <inkml:trace contextRef="#ctx0" brushRef="#br1" timeOffset="156953.572">19032 16810 0,'0'18'15,"-17"-1"1,17 36-16,0 0 16,0-35-16,17-1 15,1-17-15,17-17 16,-17 17-1,-18-18-15,35-17 16,-17 17-16,-18 0 0,17 1 16,1 17-1,0 0-15,-1 0 16,1 35 0,0-17-16,-1-18 15,1 0-15,0 0 16,-1 0-16,19-18 15,-19 0 1,18 18 0,-17 0-16,0 0 15,-1 0-15,1 18 16,0 0-16,17-1 0,-17 1 16,17-18-1,-18 0-15,19 0 16,-19-18-16,1 18 15,0-17-15,17 17 0,-17 0 16,-1-18-16,1 18 16,-1 0-16,1 0 0,0 0 0,-1 0 15,1 0 1</inkml:trace>
  <inkml:trace contextRef="#ctx0" brushRef="#br1" timeOffset="160645.027">22013 16933 0,'53'18'0,"-35"0"15,17-1-15,0 19 16,-17-36-16,0 17 15,-1-17-15,-17 18 0,18-18 16,0 0 0,-1 0-16,19-18 15,-19 18-15,1 0 16,-1 18-16,19-18 16,-19 17-16,1 1 0,0 0 0,17-1 15,0 1 1,1-18-16,-1 0 15,0 0-15,-17 0 0,35-18 16,-36 18-16,19-17 16,34-1-16,-52 0 15,17 1-15,-17 17 16,-1 0-16,1-18 0,17 18 16,-17 18-1,-1-18-15,19 17 16,-19-17-16,1 0 15,35 0 1,-18 0-16,-17 0 0,17-17 16,18 17-16,-18-18 15,18 18-15,-17 0 16,16 0-16,-34 0 16,35 0-16,-35 0 15,17 18 1,-17-18-16,34 0 15,-34 0-15,0 0 16,17 0-16,0 0 16,1 0-16,17-18 15,-36 18-15,18 0 16,18 0-16,-35 0 16,0 0-16,17 0 15,-17 0-15,17 0 0,-18 0 16,36 0-1,0-17-15,-17 17 16,-19-18-16,18 18 16,-17 0-16,0 18 0,-1-18 15,19 17-15,-19-17 0,1 18 16,35-1-16,-35-17 16,34-17-1,-16 17-15,34-18 16,-34 1-16,-1-1 0,0 18 15,-17-18-15,52 18 16,-34 0-16,34 0 16,-35 18-16,36-18 15,-36 0-15,18 18 16,-35-18-16,-1 0 16,1 0-16,0 0 0,17 0 15,0 0-15,18 0 16,0 0-16,-18 0 15,36 0 1,-18 0-16,17 17 16,19-17-16,-54 0 15,35 0-15,-17 0 16,36 0-16,-37 0 16,19-17-1,-18 17-15,-35 0 16,17 0-16,18 0 0,-36 0 15,19 0-15,-19 0 16,1 0-16,0 0 0,17 0 16,18 0-16,-18 0 15,0 0-15,18 0 0,35-18 16,-52 0-16,52 1 16,-53 17-16,36 0 15,-54 0-15,36-18 16,-17 18-16,17 0 15,-18 0 1,-18 0-16,54 0 16,-36 0-16,1 0 15,16 0-15,-16 0 0,17 0 0,-18 0 16,18 0 0,-36 18-16,19-18 15,-19 0-15,1 0 0,35 17 16,-35-17-16,17 0 15,-17 0-15,17 0 0,35 0 16,-34 0-16,34 0 16,-17 0-16,35 0 15,-35 0-15,35 0 16,-35 0-16,53 0 16,-71 0-16,54-17 15,-72 17-15,1-18 16,0 18-16,-1 0 0</inkml:trace>
  <inkml:trace contextRef="#ctx0" brushRef="#br0" timeOffset="188741.289">23760 17762 0,'0'0'0,"0"-17"0,-18 17 16,36-18 15,35 36-15,17-1-16,-35 1 0,1-18 16,-1 18-16,0-1 15,0 19-15,-17-19 16,-18 1-16,0-1 0,-18 1 15,-52 17-15,35-17 16,-18 0 0,53-1-16,0 1 15,35 0-15,18 17 16,-18-17-16,18 17 16,0 18-16,-35-36 15,-1 19-15,-17-19 16,0 1-16,0 0 0,-17-1 15,-54 1-15,36-18 16,0 0-16,-36 0 16,36 0-16,-18 0 15,53-18-15,-18 18 16,18-17-16,18 17 16,17-18-16,0 18 15</inkml:trace>
  <inkml:trace contextRef="#ctx0" brushRef="#br0" timeOffset="189075.794">24624 18027 0,'0'-35'15,"-18"35"-15,1 0 16,-36 17-1,35 1-15,-17 17 0,17 1 16,18 16-16,0 19 16,18-36-16,17 1 0,0-19 15,71 18 1,-53-35-16,18 0 0,-18 0 16,-1-17-16,-16-1 0,-1-52 15,-35 34-15,0 1 16,-71-35-16,36 34 15,-71-34-15,53 70 16,-35-18 0,53 36-16,0 17 15,35-17-15</inkml:trace>
  <inkml:trace contextRef="#ctx0" brushRef="#br0" timeOffset="189659.106">25523 18098 0,'-17'0'16,"34"0"-16,-17 0 16,71-18-1,-36 0-15,71 18 16,-71 0-16,36 0 15,-36 18-15,-17-18 16</inkml:trace>
  <inkml:trace contextRef="#ctx0" brushRef="#br0" timeOffset="190058.167">26282 17833 0,'18'-35'16,"17"17"-1,-17 18-15,17-18 0,0 1 16,36-1-16,-54 18 15,19 0-15,-19 0 0,1 0 16,-1 18-16,1-18 16,0 0-16,-18 17 0,0 1 15,17 35 1,-17 17-16,18-34 16,-18 17-16,18 53 15,-1-18-15,1-53 16,0 18-16,-1-18 15,-17 0 1,0-17-16</inkml:trace>
  <inkml:trace contextRef="#ctx0" brushRef="#br0" timeOffset="190214.583">26458 18203 0,'36'-17'15,"17"-1"1,-1 18-16,1-18 0,-17 1 16,52-1-1,-53 18-15,-17-17 0,-1 17 16</inkml:trace>
  <inkml:trace contextRef="#ctx0" brushRef="#br0" timeOffset="190470.285">27199 17798 0,'0'0'0,"71"-18"15,-36 18-15,0-18 16,36 1 0,-36 17-16,-17 0 0,-1-18 15,-34 36 1,-19-18 0</inkml:trace>
  <inkml:trace contextRef="#ctx0" brushRef="#br0" timeOffset="190805.128">27217 17798 0,'-35'17'16,"70"-34"-16,-88 52 16,53-17-16,-18 34 15,18-34-15,0 17 0,18-17 16,35 35-16,-36-35 15,19-1-15,34 19 16,-52-19-16,17-17 16,-17 35-16,-1-17 0,-17 0 15,-17-1 1,-1 19-16,1-36 16,-19 17-16,19-17 15,-1 0-15,0 0 16,1 0-16,-1 0 15,0 0-15,1 0 16,17-17-16</inkml:trace>
  <inkml:trace contextRef="#ctx0" brushRef="#br0" timeOffset="191121.484">27852 17974 0,'0'0'16,"-35"18"-16,17-1 0,0 1 15,18 17 1,0-17-16,0 0 15,18-1-15,0 1 16,-1-18 0,-17-18-16,0 1 15,0-1 1,0 0 0,-17 18-16,17-17 15</inkml:trace>
  <inkml:trace contextRef="#ctx0" brushRef="#br0" timeOffset="191377.666">28187 17762 0,'0'0'0,"0"-17"0,18 17 0,-18 17 16,0 1-1,0 0-15,-18 35 0,0-18 16,-17 18-16,-18 70 16,35-52-16,-17-18 15,18 0-15,-1 0 0,0-18 0,18 35 16,0-52 0,18 17-16,17-35 15,-17 0-15</inkml:trace>
  <inkml:trace contextRef="#ctx0" brushRef="#br0" timeOffset="191599.756">28258 18256 0,'0'36'0,"0"-19"15,17 18-15,1-35 16,-1 18-1,1 0-15,0-18 16,-1-18-16,-17 0 16,0 1-16,0-1 15,-17 1-15,17-1 16,-18 18-16,0-18 0,1 18 16</inkml:trace>
  <inkml:trace contextRef="#ctx0" brushRef="#br0" timeOffset="-203477.77">26599 9454 0,'36'-17'16,"-1"17"-16,-17-18 15,17 18-15,18 0 16,-18 0-16,0 0 0,1 0 0,34-17 16,-52 17-16,0 0 15,-1-18-15,1 0 16,-18 1-16,0-1 15</inkml:trace>
  <inkml:trace contextRef="#ctx0" brushRef="#br0" timeOffset="-203261.696">26917 9155 0,'-18'53'16,"36"-106"-16,-36 141 0,1-53 15,-1 18-15,0 0 0,-17 53 16,35-36-16,0-17 16,0-18-16,53 18 15,-18-17-15,-17-36 16,35 17-16,-18-17 0,0 0 0,1 0 16,-1-17-1</inkml:trace>
  <inkml:trace contextRef="#ctx0" brushRef="#br0" timeOffset="-203100.53">27252 9578 0,'53'0'0,"-35"0"15,-1-18-15,36 18 16,-18-17-16,-17 17 15</inkml:trace>
  <inkml:trace contextRef="#ctx0" brushRef="#br0" timeOffset="-202778.676">27834 9208 0,'-53'0'16,"106"0"-16,-123 0 0,34 17 0,1 1 16,0-1-16,17 1 0,1 17 0,-1 18 15,18-35 1,18 17-16,34 18 16,-16-35-16,-1 17 0,0-17 15,1-1-15,-19 1 0,36 0 16,-35-1-16,-36 1 31,-52-18-31,34 0 16,1 17-16,0-17 0,-1 0 15,19 0-15,-1 0 16,36 0-16</inkml:trace>
  <inkml:trace contextRef="#ctx0" brushRef="#br0" timeOffset="-202410.196">28028 9525 0,'-17'35'0,"34"-70"0,-34 106 16,17-54-16,0 18 16,17-35-16,1 0 15,-1 0-15,1-52 16,-18 34-1,0-53-15,0 36 16,-18 0-16,1-36 16,-1 54-16,18-1 15,0 36-15,0-1 16,18 19-16,-1-1 16,1 0-16,35 36 15,-35-54-15,52 19 16,-52-36-16,17 0 15,-17 0-15,-18-18 0,-18-35 16,1 35-16,-36-35 16,35 36-1,0-1-15,-17 1 16</inkml:trace>
  <inkml:trace contextRef="#ctx0" brushRef="#br0" timeOffset="-202177.457">28452 9296 0,'0'0'0,"0"17"16,0 1-16,0 0 16,0 17-16,0 0 0,17 36 15,1-36-15,-1 36 16,1-54-16,17 18 15,18-17 1,-35-18-16,0-18 16,-18-17-1</inkml:trace>
  <inkml:trace contextRef="#ctx0" brushRef="#br0" timeOffset="-202039.19">28522 9490 0,'0'0'0,"18"0"0,-1 0 16,1 0-16,17 0 16,-17 0-16,0-18 15,-1 18-15</inkml:trace>
  <inkml:trace contextRef="#ctx0" brushRef="#br0" timeOffset="-201911.35">28540 9278 0,'35'0'16,"-70"0"-16,105-18 0,-17 1 15,-18 17-15,-17 0 0,0-18 16</inkml:trace>
  <inkml:trace contextRef="#ctx0" brushRef="#br0" timeOffset="-199090.976">26564 10125 0,'0'0'0,"18"0"15,-1 0-15,72 0 16,-36 0-16,17 0 0,18 0 16,1-18-16,16 18 15,36 0-15,-17-18 0,176 18 16,-141-17-16,17 17 16,-17-18-16,-1 18 0,-16-17 15,122-1-15,-176 18 16,18 0-16,-88 0 15</inkml:trace>
  <inkml:trace contextRef="#ctx0" brushRef="#br0" timeOffset="-197434.475">17445 5345 0,'-18'-36'16,"18"19"0,18-1-1,17 0-15,0 1 0,18 17 0,18 0 16,-53 0-1,-1 17-15,1 1 0,-18 0 16,0 52-16,0-34 16,-18-19-16,18 18 0,0 1 15,0-1-15,0 0 0,18 1 16,-1-19-16,1 18 0,17 18 16,1-35-1,-1 17-15,-35-17 16,-18 0-1,1-18-15,-19 17 0,-17-17 16,18 18-16,-18-1 16,36-17-16</inkml:trace>
  <inkml:trace contextRef="#ctx0" brushRef="#br0" timeOffset="-197155.179">18062 5627 0,'0'0'0,"-17"35"0,-1 18 15,18-18-15,35 1 16,-17-36 0,17 0-16,0 0 0,18-36 15,-17 19-15,34-54 16,-52 36-16,-1-18 0,-17 18 15,-17-1-15,-54-34 16,18 52-16,0 18 16,18 0-16,-18 18 0,18-1 15,0 1-15,-1 0 0,36 35 16</inkml:trace>
  <inkml:trace contextRef="#ctx0" brushRef="#br0" timeOffset="-196877.661">18574 5415 0,'-53'35'16,"106"-70"-16,-124 106 0,54-18 16,17-36-16,35 36 15,0-35-15,0-1 0,1-17 16,52 0-16,-53 0 15,0-17-15,36-54 16,-89 18 0,-17-17-1,-35 35 1,17 17-16,17 18 0,1 0 0,-18 0 16,35 0-1</inkml:trace>
  <inkml:trace contextRef="#ctx0" brushRef="#br0" timeOffset="-196516.703">19050 5398 0,'0'0'15,"0"52"-15,18-16 0,-1-1 16,1 0-16,0-17 0,-1 0 0,1-18 15,-1 0-15,-34-36 16,-1-17 0,1 18-1,-19-35-15,36 34 16,0-34-16,18 34 16,17 19-16,18 17 15,35-18-15,-35 36 0,35 52 16,-70-34-1,0-1-15,-1 0 0,-17 0 16,-17 1-16,-19-19 16,1 19-16,-18-19 0,0 1 0,-35 0 15,53-18-15,0 0 16,52 0 0</inkml:trace>
  <inkml:trace contextRef="#ctx0" brushRef="#br0" timeOffset="-196237.459">19773 5415 0,'0'0'0,"18"0"0,52 0 15,-17 0 1,0 0-16,18 0 16,-18-17-16,0 17 0,0 0 0,-1-18 15,1 0-15,-53 1 16</inkml:trace>
  <inkml:trace contextRef="#ctx0" brushRef="#br0" timeOffset="-196021.886">20179 5186 0,'0'0'0,"53"0"0,35 35 15,-35-17-15,53 17 16,-53-17-16,-36-1 15,1 1-15,-18 35 16,-18-18-16,-70 18 16,53-18-16,-71 18 15,88-35-15,-17-18 16,17 18-16,1-18 0,-1 0 16</inkml:trace>
  <inkml:trace contextRef="#ctx0" brushRef="#br0" timeOffset="-195469.887">20761 5062 0,'0'-17'0,"0"34"0,18-34 16,52 17-1,-17 0-15,0 0 16,53 53-16,-71-18 15,0 0-15,-17 0 0,-18 18 16,-18 18 0,1-36-16,-19 1 0,1-1 0,-18 0 15,18-17 1,17-18-16,18 17 0,18-17 16,70 0-1,-35 0-15,53 0 16,-71 0-16,18 0 15</inkml:trace>
  <inkml:trace contextRef="#ctx0" brushRef="#br0" timeOffset="-194958.883">21572 5115 0,'36'53'16,"-19"-18"-16,1 54 15,0-54-15,17 53 16,-18-53-16,1 18 16,-18-35-16,-18-36 31,-17-35-15,0 18-16,0-35 15,17 17-15,0-36 16,18 37-16,53-1 15,-17 35-15,16 0 0,54 18 16,-53 0-16,0 36 16,35 17-1,-35-18-15,0 53 16,-53-53-16,0 1 0,0-1 16,-17-17-16,-19 17 15,-17-18-15,18 1 0,-18 0 0,18-1 16,-36-17-1,54 18-15,-19-36 16</inkml:trace>
  <inkml:trace contextRef="#ctx0" brushRef="#br0" timeOffset="-184588.149">18115 5450 0,'0'-17'15,"-17"17"17,-1 17-17,18 1-15,-18 17 16,18 1-16,0-19 0,18 36 15,-18-35-15</inkml:trace>
  <inkml:trace contextRef="#ctx0" brushRef="#br0" timeOffset="-182641.289">20020 5874 0,'18'0'31,"-1"0"0,1 0-31,0 0 16,-18 17-1,-18 19-15,0 17 16,1-18 0,-1 0-16,1 18 0,17-18 15,0 1-15,0-1 0,0 18 16,17-18-16,18 0 16,-17-17-16,0 17 15,-1-17-15,1 0 16,-18-1-16,18 36 15,-18-35-15,-18 17 16,0 36-16,18-36 16,-17 35-16,17-52 15,0 17-15,0-17 0,0 0 16,17-1-16</inkml:trace>
  <inkml:trace contextRef="#ctx0" brushRef="#br0" timeOffset="-182234.531">19738 6068 0,'0'17'16,"0"-34"-16,18 17 16,-1-18-1,18 1-15,-17-1 16,0 0-16,17 1 0,0-19 15,1 19-15,-19-1 16,1 0-16,0 18 0,17-17 16,-18 17-1,1 17 1,-18 1-16,35 35 16,-17-35-16,0-1 0,35 19 15,-36-19 1,1 1-16</inkml:trace>
  <inkml:trace contextRef="#ctx0" brushRef="#br0" timeOffset="-159500.148">5239 15363 0,'-18'0'15,"36"0"17,17-17-32,36 17 15,-36 0-15,88 0 16,-52 0-16,35 0 0,123 0 15,-88 0 1,18 0-16,176 0 16,-141 0-16,-18 0 0,1 0 15,140 0 1,-52 0-16,-142 0 0,-34-18 16,52 1-1,-106 17-15</inkml:trace>
  <inkml:trace contextRef="#ctx0" brushRef="#br0" timeOffset="-153689.451">7108 5997 0,'-17'0'16,"-1"-17"0,36 34 15,-1-17-16,1 18-15,17-18 16,-17 0-16,17 0 0,54 0 16,-54 0-16,18 0 15,0 0-15,17-18 0,-17 18 16,71 0 0,-72-17-16,19 17 15,0 0-15,-1-18 0,71 18 16,-70 0-16,17 0 0,-17 0 15,17 0-15,53 0 16,-71 0-16,1 18 16,0-18-16,-1 0 0,1 0 15,87 0-15,-87 0 16,88-18-16,-71 18 16,0-18-16,0 1 0,89 17 15,-36-18 1,0 18-1,-71 0-15,72 0 16,-72 0-16,1 0 0,-1 18 16,89-18-16,-88-18 15,17 18-15,-35 0 0,17-18 16,1 18-16,-36 0 16,18 18-1,-18-18-15,1 0 16,-19 18-16,18-18 0,36 0 15,-53 0-15,17 0 16,-35-18-16,-18 0 16</inkml:trace>
  <inkml:trace contextRef="#ctx0" brushRef="#br0" timeOffset="-152593.514">4463 10601 0,'17'0'32,"1"0"-32,0 0 15,17-18-15,0 18 0,18-17 16,-18-1-16,36 0 16,-36 18-16,53 0 15,-35 0-15,71 0 16,-71 0-1,17 0-15,89-17 16,-71 17-16,0-18 0,1 18 16,-1-17-16,18 17 15,-1-18-15,89 18 0,-88 0 16,106 0 0,-106 0-16,141 0 15,-124 18-15,1-18 16,-19 0-16,19 0 0,88 0 15,-107 0-15,89 0 16,-105 0-16,87 17 16,-88-17-16,-17 0 15,-18 18-15,17-18 0,36 0 16,-71-18-16,36 18 16,-36 0-16,18 0 15,-35 0 1,-36 18-1</inkml:trace>
  <inkml:trace contextRef="#ctx0" brushRef="#br2" timeOffset="-116768.853">16245 15081 0,'0'18'31,"0"0"-31,0-1 16,0 18-16,18-17 0,-18 17 15,0 1-15,18 17 0,-18-1 16,17 72-16,-17-36 15,18-17-15,-18 17 16,18 88-16,-18-88 16,17 1-16,-17-19 0,18 18 15,0 54-15,-1-72 16,-17 54 0,0-54-16,18-17 0,-18 18 0,0-18 15,17 17-15,-17-17 16,18 35-16,-18-35 15,18 0-15,-1-18 16,1-17-16,0 0 16,-1-1-1,1-17-15,17 0 16,0 0 0,1 0-1,-19 0-15,1 0 16,0 0-16,17 0 15,-17 0-15,-1 0 16,19 0-16,-19 0 0,36 0 16,-18 0-16,-17 0 15,35 18-15,-18-18 0,71 0 16,-53 0-16,53 0 16,-36 0-1,71 0-15,-88 0 16,18 0-16,88 0 15,-89 0-15,18 0 16,1 0-16,-19 0 0,18 0 0,1 0 16,69 17-16,-87-17 15,105 0 1,-88 18-16,89-18 16,-71 0-16,70 0 15,-70 0-15,88 0 16,-88 0-16,88 0 15,-106 0-15,18 0 16,-18 0-16,106 18 16,-106-18-16,89 0 15,-89 17-15,0-17 0,0 0 16,0 18-16,1-18 0,105 0 16,-106 0-1,88 0-15,-70 0 16,-18-18-16,0 18 0,89 0 15,-89 0-15,0 0 16,0 0-16,1 0 0,105 0 16,-106 0-1,18 0-15,-1-17 0,107 17 16,-106 0-16,0 0 16,0 0-16,-18 0 0,123 0 15,-105 0-15,106 17 16,-106-17-1,0 0-15,105 18 16,-105-18-16,123 0 16,-105 18-16,-18-18 0,17 0 15,-17 17-15,18-17 0,122 0 16,-122 0-16,123 0 16,-124 0-1,124 0-15,-106 0 16,106-17-16,-123 17 15,140 0-15,-140 0 16,-1-18-16,1 18 16,-1 0-16,124-18 15,-141 18-15,123-17 16,-123 17-16,88-18 16,0 0-1,-106 18-15,1 0 0,87-17 16,-105 17-16,70 0 15,-88 0-15,0 0 16,17 0-16,-35-18 16,-17 18-16,17 0 15,-17 0-15,0 0 0,-1 0 16,1-17-16,0 17 16,-1-18-1,1 0-15,-18 1 16,17-1-1,-17-17 1,0 17-16,0-35 16,0 36-16,0-54 15,0 18-15,-17-53 16,-1 53-16,1 0 16,-1 0-16,0 1 0,-17-54 15,0 53-15,-1-53 16,19 53-16,-1 0 15,-17-70-15,17-1 16,1 71-16,17-17 16,-18-1-16,0-70 15,1 71-15,-1-72 16,18 72-16,-18-54 16,1 89-16,17-18 15,0 0-15,-18 18 16,18-18-16,0 35 15,0 1-15,0-1 16,0 1 0,-18 17 15,1 0-15,-1 17-1,1 1-15,-36-1 16,35 1-16,-70 0 15,53-18-15,-18 0 16,-71 17-16,71-17 16,-17 18-16,-71-18 15,70 0-15,0 0 0,-17 18 16,18-18-16,-19 0 16,-69 0-16,70 0 15,-71 17-15,71-17 16,-89 0-16,71-17 15,-88 17-15,106 0 16,-106 0 0,106 0-16,-18 0 15,18 0-15,-18 17 0,18-17 0,-18 0 16,-106 18-16,89-18 16,17 0-16,0 0 0,-17 0 15,-124 0 1,123 18-16,19-18 0,-19 0 15,1-18-15,-107 18 16,107 0-16,-89 0 16,89 0-16,-1 0 0,-105 0 15,123 0-15,-141 0 16,141-18-16,-123 18 16,105-17-1,-87-1-15,87 18 16,19-18-16,-19 18 0,1 0 15,-124 0-15,123 0 16,-140 0 0,140 18-16,-140 0 15,140-18-15,-17 17 0,17-17 16,-17 18-16,-123 0 16,140-1-16,-123 1 15,124-1-15,-1-17 0,-105 18 16,0 0-1,105-1-15,18-17 16,-17 18-16,17-18 16,-17 18-16,17-18 0,-141 17 15,123 1-15,19 0 16,-142-18-16,141 17 16,-123-17-16,123 0 15,-106 0-15,106 0 16,18 0-16,-18 18 0,0-18 15,18 0-15,0 0 16,0 0-16,0 0 0,17 17 16,-88-17-16,106 0 15,-17 0-15,17 0 0,0 0 16,-18 18-16,18-18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9:29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4798 5433 0,'0'17'16,"17"-17"-16,1 0 15,0 0-15,-1 0 16,36-17 0,-35 17-16,17 0 15,0 0-15,-17 0 16,17 0-16,-17 0 0,17 0 15,-17 0-15,17 0 0,36 0 16,-36 0-16,53 0 16,-35 0-1,35 0-15,-35 0 16,53 0-16,-53 0 16,70 0-16,-70 0 15,71 0-15,-54 0 16,1 0-16,52 0 15,-52 0-15,70 0 16,-70 0-16,87 0 16,-87 0-16,88 0 15,-71 0-15,0 0 16,0 0-16,1 0 0,87-18 16,-70 18-1,70-17-15,-70 17 16,70 0-16,-87 0 15,-1 0-15,0 17 0,0-17 16,71 0 0,-53 0-16,70 18 15,-88-18-15,0 0 16,1 0-16,17 0 0,70 0 16,-88 0-16,106 0 15,-88 0-15,0 0 16,0-18-16,-1 18 0,1 0 15,0-17-15,0 17 0,106-18 16,-107 18-16,107 0 16,-106 0-16,123-18 15,-123 18-15,123 0 16,-105-17-16,88 17 16,-89 0-1,106-18-15,-123 18 16,0 18-16,0-18 0,0 0 15,105 0-15,-105 0 16,18 0-16,-19 0 0,1 0 16,0-18-16,106 18 15,-124 0-15,106 0 16,-88 0-16,88-18 16,-88 18-16,105-17 15,-105 17-15,106-18 16,-106 18-1,105-18-15,-105 18 16,-18-17-16,18 17 0,-18 0 16,18 0-16,88 0 15,-106 0-15,107 0 16,-107 0-16,88 0 16,-88 0-16,89 17 15,-89-17-15,88 18 16,-70 0-16,-18-18 15,89 17-15,-71-17 16,88 0-16,-89 0 16,89 18-1,-88-18-15,106 18 16,-106-18-16,123 17 16,-123-17-16,0 0 15,0 18-15,-1-18 0,107 18 16,-106-18-16,106 17 15,-107 1-15,125-1 16,-124 1-16,123-18 16,-123 0-16,105 18 15,-105-18-15,53 17 16,-71-17-16,36 18 16,-72-18-1,19 18-15,-36-18 16,1 0-16,-19 0 15,-17 17 1,0-34 0,-35-1-16,17 0 15,18 1-15,-35-19 16,17 1-16,-17-35 16,17 34-16,1-70 15,-1 54-15,18-19 16,-17 18-16,17-17 0,-18-54 15,18 71-15,0-70 16,-18 52-16,18 18 16,0-17-16,0 17 0,0-18 15,0 1-15,18-1 0,-18-70 16,18 70 0,-18 1-16,0 17 0,17-18 15,-17-34-15,0 69 16,-17-52-16,17 53 15,-36-36-15,19 36 16,-1 17 0,18-17-16,-18 17 0,-17 1 0,0-19 15,17 1-15,-17 18 16,-53-19 0,-36 19-16,54-1 0,-1 18 15,-105-18 1,-36-17-16,106 17 15,-17 18-15,-124-35 16,106 18-16,0-1 16,-18 0-16,0 1 0,-158-19 15,158 19-15,-18-1 0,-175 0 16,175 1 0,-193-18-16,176 35 15,-194-36-15,194 36 16,-212-17-16,194-1 15,-211 0 1,211 18-16,-211-17 16,194 17-16,-195 0 15,213 0-15,-230 0 16,229 0-16,0 0 16,-17 0-16,-194 17 15,194-17-15,-195 0 16,213 0-16,-1 18 0,0-18 15,1 0-15,-230 18 16,229-1-16,-17 1 0,17-18 16,-17 18-16,-1-1 15,19 1-15,-1-1 0,-211 19 16,211-36-16,0 17 16,18 1-16,0 0 0,-17-1 15,34-17-15,-193 36 16,-1-1-1,195-35-15,0 17 0,17-17 0,-159 36 16,160-36 0,16 17-16,1-17 0,-123 0 15,140 18-15,1-18 16,-1 0-16,-70-18 16,88 18-16,-52 0 15,87 0-15,1 0 16,-19-17-16,37 17 15,34 0-15,0 0 0,1-18 16,34 18 15,1 18-15,0-1-16,-18 19 16,0-19-16,17 1 15,-17 17-15,0 0 16,0 1-16,0-1 0,0 0 0,0 71 15,0-53 1,0 18-16,18 70 16,-18-53-16,-18 106 15,18-106-15,0 18 0,-17 70 16,17-70 0,0-18-16,0 18 0,0-18 15,17 54-15,-17-72 16,0 54-16,0-54 15,0 18-15,0-35 16,18 18-16,-18-36 16,17 18-1,1-18-15,0 1 16,-1-36-16,1 17 0,17-17 16,-17 0-16,17-17 0,0-1 15,36-17-15,-36 17 16,36-17-16,-36 35 15,18 0 1,-35 0-16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23:14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3828 7814 0,'0'-18'15,"0"1"-15,0-1 16,-36-17-1,1 17-15,17 18 0,-52-17 16,-18 34 0,35 1-16,18-1 0,-36 36 15,53-17 1,1-1-16,17 0 0,17-17 16,19 0-16,-1 17 0,53 18 15,-35-36 1,35 36-16,-35-35 15,0 35-15,-35-36 16,-1 1-16,-17 0 0,-17-1 16,-1 1-16,-17 0 0,-53 17 15,52-17 1,-52-1-16,70-17 16,-17 0-16,18 0 15,17-17-15,35-36 16</inkml:trace>
  <inkml:trace contextRef="#ctx0" brushRef="#br0" timeOffset="201.031">4145 7955 0,'0'0'16,"0"53"-16,0-18 0,0 1 15,18-1-15,-18 0 0,17 18 16,1-18-16,-18-17 16,18 0-16,-18-1 0,17-17 15,-17 18-15,18-36 16</inkml:trace>
  <inkml:trace contextRef="#ctx0" brushRef="#br0" timeOffset="351.167">4110 7532 0,'18'17'16,"-1"-17"-16,18 53 16,-17-35-16</inkml:trace>
  <inkml:trace contextRef="#ctx0" brushRef="#br0" timeOffset="740.706">4463 8273 0,'0'-18'0,"-18"0"16,18 1-16,0-19 15,0 1-15,0-18 16,18 18-16,-1 17 15,1 1-15,0-1 0,-1 18 16,18 18-16,-17-18 16,17 53-16,-35-36 15,18 36-15,0-35 16,-1-1 0,1-17-16,-18-17 15,18-1-15,-1 1 16,1-36-16,17 17 15,18-17 1,-18 36-16,18-1 16,-35 36-16,17 52 15,-17-17-15,-18 0 0,0 53 16,0-71-16,0 1 16,0-19-16,0 1 0,0-1 15</inkml:trace>
  <inkml:trace contextRef="#ctx0" brushRef="#br0" timeOffset="1363.007">5503 7108 0,'-35'-17'15,"70"34"-15,-88-17 0,18 71 16,0 0-16,35-1 15,-18 107-15,18-72 16,0 89-16,0-88 16,36-35-16,-19 17 0,18-35 15,1 17-15,-1-17 0,0-17 16,53 17 0,-52-36-16,17 1 15,-36-18-15</inkml:trace>
  <inkml:trace contextRef="#ctx0" brushRef="#br0" timeOffset="1973.765">6050 7761 0,'-17'-53'16,"34"106"-16,-34-123 0,17 17 16,0 35-1,0 36-15,0-1 16,0 89-16,17-53 15,-17 88-15,18-88 16,-1 53-16,19-71 16,17-17-1,-18-18-15,-17-18 0,17-17 16,0-18-16,0-18 16,-17 19-16,0-72 0,-18 53 15,-18-17-15,18 71 16,0-1-16,0 36 15,0 17-15,0 71 16,0-53-16,18 17 16,-1-17-16,-17 18 0,18-18 15,35 35-15,-36-53 16,36 18 0,-35-35-16,0-18 0</inkml:trace>
  <inkml:trace contextRef="#ctx0" brushRef="#br0" timeOffset="2152.239">6791 8132 0,'0'0'16,"-18"52"-16,18-16 0,-35 17 15,35-36-15,-35 36 16,35-35-16,0-1 15,0 1 1</inkml:trace>
  <inkml:trace contextRef="#ctx0" brushRef="#br0" timeOffset="2474.944">7091 7779 0,'0'0'15,"17"35"1,-17 0-16,36 54 16,-19-37-16,1 1 15,0-17-15,-1-1 0,19 35 16,-19-52-16,36-18 15,-35 0-15,17-53 16,-17 18-16,-1-36 16,-17 18-16,0-35 15,0 53-15,0 0 16,0 17-16,0 0 0,-17 18 16</inkml:trace>
  <inkml:trace contextRef="#ctx0" brushRef="#br0" timeOffset="2791.285">7514 7056 0,'0'0'0,"18"0"0,52 52 16,19 37-16,16 34 15,-52-52-15,18 105 16,-53-70-16,17-18 16,-35 0-16,17-17 0,-17 52 15,0-52 1,-35-1-16,18-17 15,-1-17-15,-17-19 0,17 1 16,-35 17-16</inkml:trace>
  <inkml:trace contextRef="#ctx0" brushRef="#br0" timeOffset="3792.856">9119 7567 0,'18'0'0,"0"0"15,-1 0-15,36 0 16,-18 0-16,1 0 15,-1 18-15,18-18 16,-18 17-16</inkml:trace>
  <inkml:trace contextRef="#ctx0" brushRef="#br0" timeOffset="3909.1">9208 7832 0,'0'0'16,"17"0"-16,18 0 0,54 0 15,-36-18-15,35-17 16</inkml:trace>
  <inkml:trace contextRef="#ctx0" brushRef="#br0" timeOffset="4717.876">11377 6579 0,'-18'0'15,"18"18"1,0 0-16,0 17 0,0 71 16,0-36-16,18-17 15,0 0-15,-1 0 0,1-18 16,0 1-16,17-1 15,-17-18-15,17 1 0,-18 0 16,19-18-16,17-36 16,-36 19-16,1-18 15,0-18-15,-1 17 0,-17-17 16,0 1-16,0-1 0,-17-36 16,17 54-1,-18 35-15,18 35 16,0 54-1,0-36-15,0-1 16,18-16-16,-1 17 0,-17-18 0,18 0 16,0-17-16,-1 17 15,1-35-15,-1 0 16,1 0-16,0-18 0</inkml:trace>
  <inkml:trace contextRef="#ctx0" brushRef="#br0" timeOffset="4922.376">11889 6438 0,'0'0'0,"17"0"16,1 0-16,0-17 15,-1 17-15,54-18 16,-36 18-16,53 0 15,-70 0-15,17 0 0,-17 0 16,-1 0-16</inkml:trace>
  <inkml:trace contextRef="#ctx0" brushRef="#br0" timeOffset="5055.229">12118 6438 0,'18'88'0,"-36"-176"0,53 212 15,-35-71-15,18-18 16,-18 18-16,35 17 16,-35-34-16,18-19 15</inkml:trace>
  <inkml:trace contextRef="#ctx0" brushRef="#br0" timeOffset="5352.52">12524 6703 0,'17'70'15,"-34"-140"-15,70 176 16,-36-53-16,18-18 0,-17 18 16,53 0-16,-54-18 15,19-35-15,-36 18 0,17-18 16,1 0-16,-18-18 15,0-17-15,0-1 16,0 1-16,0-18 16,0 0-16,0-53 0,17 54 15,-17-19-15,18 71 16,-18-18-16,0 36 16,0 0-16</inkml:trace>
  <inkml:trace contextRef="#ctx0" brushRef="#br0" timeOffset="5950.589">10301 7726 0,'-18'0'16,"36"0"-16,17 17 16,18-17-16,88 0 15,-52-17-15,16-1 16,1 18-16,35-17 0,18-1 0,212-17 16,-160 35-1,230-36-15,-194 36 16,212-17-16,-248-1 15,160-17-15,-248 17 16,54 18 0,-124 0-16,-36 0 15,-34 0-15,-89 18 16</inkml:trace>
  <inkml:trace contextRef="#ctx0" brushRef="#br0" timeOffset="6674.316">10548 8132 0,'0'35'16,"18"-18"-1,-18 36-15,17-17 0,1 87 16,-18-52-16,0 52 16,18-52-16,-18 35 15,0-54-15,0-16 16,0 17-16,17-36 0,-17 19 15,18-19-15,0-34 16,-18-19 0</inkml:trace>
  <inkml:trace contextRef="#ctx0" brushRef="#br0" timeOffset="6890.892">10760 8132 0,'35'52'0,"-35"-16"16,35 70-16,-35-54 15,18 90-15,-18-72 16,0 1-16,0-1 16,18 36-16,-18-53 15,17 18-15,-17-54 16,0 1-16</inkml:trace>
  <inkml:trace contextRef="#ctx0" brushRef="#br0" timeOffset="7252.353">11113 8467 0,'0'35'0,"0"-70"0,17 105 16,1-17-16,-1-18 15,1 1-15,0-1 16,-1-17-16,19-1 16,-19-17-16,1 0 15,0-35-15,-18 17 16,0-17-16,17-35 15,-17 17 1,18 35-16,-18 0 0,0 36 31,17 0-31,-17-1 0,18 1 16,-18 17-16,18-17 16,-1-1-16,1 19 0,0-19 15,-1 1 1,1-18-16</inkml:trace>
  <inkml:trace contextRef="#ctx0" brushRef="#br0" timeOffset="7504.023">11518 8096 0,'0'36'16,"0"-1"-16,18 0 0,-1 71 16,1-53-16,0 17 15,17 54-15,-35-54 16,35 36-16,-17-70 16,17 16-16,-17-34 15,0 0 1</inkml:trace>
  <inkml:trace contextRef="#ctx0" brushRef="#br0" timeOffset="7712.576">11765 8184 0,'35'106'15,"-70"-212"-15,70 265 0,-17-106 0,0 0 16,-1 0-16,1 18 0,0-19 16,-1-16-16,1 52 15,-18-53-15,18 0 16,-18-17-16</inkml:trace>
  <inkml:trace contextRef="#ctx0" brushRef="#br0" timeOffset="8526.941">12629 8061 0,'0'88'16,"0"-35"-16,18 0 15,-18 0-15,18 0 0,-1 53 16,1-53 0,0 52-16,-18-52 15,0 0-15,17 18 16,-17-54-16,0 1 15,0 0-15,0-36 0</inkml:trace>
  <inkml:trace contextRef="#ctx0" brushRef="#br0" timeOffset="8754.106">12788 8026 0,'0'0'0,"18"35"0,-1 53 16,-17-35-16,36 53 16,-19-53-16,1 70 15,0-70 1,-18 0-16,17 35 16,-17-52-16,0-1 15,0-17-15,0-1 0,18 1 16</inkml:trace>
  <inkml:trace contextRef="#ctx0" brushRef="#br0" timeOffset="9030.579">13123 8449 0,'0'0'0,"18"35"0,0-17 0,-18 0 15,17-1-15,-17 19 16,18-1-16,0-18 16,-1-17-1,1-17 1,-18-18 0,17-71-1,1 53-15,-18 0 16,0 35-16,0 1 15</inkml:trace>
  <inkml:trace contextRef="#ctx0" brushRef="#br0" timeOffset="9281.245">13423 8043 0,'0'71'0,"0"-142"0,0 195 15,0-71-15,0 0 16,18 52-16,-18-52 16,17-17-16,-17 70 15,0-71-15,18 35 16,0-52-16,-18 0 15,0-1-15,17-17 16</inkml:trace>
  <inkml:trace contextRef="#ctx0" brushRef="#br0" timeOffset="9509.853">13653 8079 0,'0'35'0,"0"-70"0,17 105 0,-17 1 15,0 35-15,0-36 16,0 1 0,0-18-16,18 0 0,-18 52 15,0-69-15,35 17 16,-35-36-16,18 1 15</inkml:trace>
  <inkml:trace contextRef="#ctx0" brushRef="#br0" timeOffset="9804.637">13882 8520 0,'0'0'0,"17"17"0,-17 1 16,18 0-16,-18 17 16,0-18-1,18 1 1,-1 0-16,-17-1 31,18-17-31,-18 18 16,18-18-16,-1 18 15,1-18 1,-18 17-16</inkml:trace>
  <inkml:trace contextRef="#ctx0" brushRef="#br0" timeOffset="10260.368">12259 8749 0,'0'-18'16,"0"36"-16,18-36 15,-1 18 1,1 18-16,-18 0 16,18 17-1,-18 0-15,0 18 16,0-35-16,0-1 16,0 1-16,0 0 15,17-18-15,36 0 16,-35 0-16,35-18 15</inkml:trace>
  <inkml:trace contextRef="#ctx0" brushRef="#br0" timeOffset="10912.536">13847 8537 0,'-18'0'0,"18"-17"15,-18 17 1,1-18 0,-1 18-1,0 0 16,18 18-31,0-1 0,18-17 16</inkml:trace>
  <inkml:trace contextRef="#ctx0" brushRef="#br0" timeOffset="13197.694">13829 6403 0,'35'-18'0,"-70"36"0,141-71 0,-53 18 16,88-36-16,-53 36 15,71-53 1,-89 52-16,-17 19 16,-18-1-16,1 1 0,-19-1 15,-34 18-15</inkml:trace>
  <inkml:trace contextRef="#ctx0" brushRef="#br0" timeOffset="13514.322">13758 6121 0,'0'0'0,"-35"35"0,17-17 16,-34 52-16,34-52 15,0 52 1,18-34-16,36-19 0,34 19 16,-17-36-16,88 0 15,-70 0-15,70-36 16,-88 19-16,-18-1 15</inkml:trace>
  <inkml:trace contextRef="#ctx0" brushRef="#br0" timeOffset="24018.305">6015 11853 0,'18'-17'15,"52"-36"1,-17 18-16,70-54 15,-34 36-15,16-17 0,1-1 16,159-70 0,-142 71-16,160-71 15,-160 70-15,106-53 16,-123 72-16,-18-1 16,71-36-16,-124 72 15,36-36-15,-36 35 16,-35-17-16</inkml:trace>
  <inkml:trace contextRef="#ctx0" brushRef="#br0" timeOffset="24269.973">7973 10425 0,'0'0'15,"53"0"-15,-18 0 0,53-18 16,-53 18-16,18 0 16,0 0-16,35 0 15,-70 18-15,17 17 16,-35-17-16,0-1 16,-17 1-16,-19 35 15,19-18-15,-18-17 16,17-1-16,0 1 0,-17 35 15</inkml:trace>
  <inkml:trace contextRef="#ctx0" brushRef="#br0" timeOffset="24986.88">5962 11959 0,'53'0'15,"-18"0"-15,53-17 16,-35 17-16,106-18 16,-53 0-16,0 18 15,0-17-15,-1 17 0,142 0 16,-123 0-16,123 0 16,-106 0-16,-18 0 15,18 0-15,1-18 0,122-17 16,-140 17-16,87 0 15,-123 1 1,36-1-16,-89 18 16,18 0-16,-35 0 15,-1 0-15,-34 0 16,-1 0 0,0-17-1</inkml:trace>
  <inkml:trace contextRef="#ctx0" brushRef="#br0" timeOffset="25280.726">8696 11536 0,'35'0'16,"-17"17"-16,35 1 15,0 0-15,-18 17 0,53 0 16,-53-17-16,18 0 16,-17-1-16,-1 1 0,-17 0 15,17-1 1,-17-17-16,-18 18 16,-36-1-16,19 1 15,-72 17 1,36-17-16,-17 17 0,35-17 15,-1 0-15,19-1 16</inkml:trace>
  <inkml:trace contextRef="#ctx0" brushRef="#br0" timeOffset="26293.887">8661 9984 0,'17'17'31,"-17"19"-31,36 34 16,-19-35-16,19 36 16,-19-53-16,36 17 15,-18-18 1,18-17-16,-35-17 15,17-36-15,-35 35 16,18-70-16,-18 53 16,-18-36-1,18 36-15,-17 17 0,-1 18 16,18 36 0,0-1-1,0 0-15,0 18 0,18-18 16,-18 18-16,17-17 0,18 34 15,-17-35-15,0 18 16,-1-35-16,-17 0 16</inkml:trace>
  <inkml:trace contextRef="#ctx0" brushRef="#br0" timeOffset="26872.426">9578 11659 0,'0'0'15,"0"18"1,0 0 0,18-1-16,-1 19 0,1 34 15,-1-17-15,19 0 16,-19-18-16,1-17 15,-18-1-15,18-17 0,-1 0 16,-17-17-16,36-36 16,-36 18-16,17-18 15,1 17-15,17-16 0,0-19 16,-17 36-16,17-1 16,-17 36-16,-18 18 15,0 0 1</inkml:trace>
  <inkml:trace contextRef="#ctx0" brushRef="#br0" timeOffset="27516.338">7161 11183 0,'18'0'15,"0"35"-15,-1 1 16,36 17 0,-35-18-16,70 35 15,-53-34-15,-17-1 16,17 0-16,-17 0 0,0 54 16,-18-54-16,-36 53 15,1-53-15,-18 36 16,35-53-16,-17 17 15</inkml:trace>
  <inkml:trace contextRef="#ctx0" brushRef="#br0" timeOffset="28462.555">6068 11818 0,'-18'18'0,"1"-18"16,-1 17-1,0 1-15,1-18 16,-1 18-16,0-18 0,1 17 15,-1-17-15,0 18 0,1 0 16,-19-1 0,19 1-16,17-1 15,0 1 1,17-18-16,1 0 0,0-18 16</inkml:trace>
  <inkml:trace contextRef="#ctx0" brushRef="#br0" timeOffset="29686.128">7920 11289 0,'0'0'16,"-18"0"-16,1 0 0,-1 0 16,0 0-1,1 18-15,17-1 16,0 36-1,17-35-15,1 17 16,0-17-16,17-1 16,-17 1-16,34-18 15,-34 0-15,0 0 16,-1-18-16,19-17 16,-36 17-16,0-17 15,0 17-15,0 1 0,-36-18 16,19 17-16,-19 0 15,19 18-15,-1 0 16,1 0-16,-1 0 16,0 0-16</inkml:trace>
  <inkml:trace contextRef="#ctx0" brushRef="#br0" timeOffset="30031.379">7955 11042 0,'0'-18'16,"0"1"-1,-17 34 17,17 1-32,0 53 15,0-36 1,0 18-16,0 0 0,0 52 16,0-52-16,0 0 15,0-17-15,0-1 0,0 35 16,0-52-16,17 35 15,-17-35-15</inkml:trace>
  <inkml:trace contextRef="#ctx0" brushRef="#br0" timeOffset="31681.265">3704 8996 0,'35'0'15,"36"0"1,0-18-16,105 1 16,-70-1-16,176 0 15,-123 1-15,17 17 0,18-18 16,0 18-16,18-18 0,0 18 16,229 0-16,-230 0 15,177-17 1,-211 17-16,140-18 15,-176 0-15,53 1 16,-123 17-16,-1 0 16,-52 0-16</inkml:trace>
  <inkml:trace contextRef="#ctx0" brushRef="#br0" timeOffset="36910.081">6544 12859 0,'0'-36'16,"0"54"31,0 17-47,18 18 15,-1 53 1,-17-18-16,18 1 16,-18 34-16,18 36 0,-18 229 15,0-177-15,17 248 16,-17-247-16,18 141 16,0-230-16,-18-17 15,17-18-15,-17 0 0,18 36 16,-18-89-16,17 18 15,1-35 1</inkml:trace>
  <inkml:trace contextRef="#ctx0" brushRef="#br0" timeOffset="38150.786">5503 14958 0,'18'0'47,"0"17"-32,-1-17-15,19 0 16,-1 18-16,0-18 16,18 0-16,-18 0 0,18 0 15,18 0-15,70 18 16,-71-18-16,124 0 16,-70 0-16,123 0 15,-106 0-15,0 0 0,0 0 16,0 0-16,-17 17 15,17 1-15,123 0 16,-105-1-16,159-17 16,-142 18-16,177-18 15,-177 0-15,159 18 16,-158-18-16,140 17 16,-176 1-16,124-1 15,-142-17-15,72 0 16,-107-17-16,18-1 15,-89 1-15</inkml:trace>
  <inkml:trace contextRef="#ctx0" brushRef="#br0" timeOffset="39601.856">10619 14958 0,'-18'-35'15,"18"17"-15,-18 18 16,18-18-16,-17 1 0,-1-1 16,18 0-16,-18 18 15,18-17-15,18 34 32,0 1-32,35 35 15,-18-18-15,35 18 16,-34-18-16,-1-17 15,0 17-15,1 18 16,-36-18-16,0-17 16,0 0-16,-18-1 0,-17 19 15,17-19-15,-17 1 16,17 0 0</inkml:trace>
  <inkml:trace contextRef="#ctx0" brushRef="#br0" timeOffset="39924.744">11324 15011 0,'-35'-18'0,"70"36"0,-88-18 16,0 35-16,53 0 15,-17 1-15,17-1 16,0 0-16,17 0 0,19-17 16,-19 0-16,19-1 0,52-17 15,-53 0-15,36-35 16,-36 0-16,0-36 16,-35 36-16,-18-18 15,-17 18-15,-35-1 16,34 19-16,-52 17 15,53 17 1,0 19-16,17-36 16,18 17-16</inkml:trace>
  <inkml:trace contextRef="#ctx0" brushRef="#br0" timeOffset="40164.38">11395 14693 0,'0'18'0,"-18"-1"15,18 19-15,0 52 16,0-17-16,0 87 16,-18-52-16,1 106 15,-1-106-15,18-18 16,0-18-16,18-17 0,-1 35 15,-17-52-15,18-36 16,0 0-16</inkml:trace>
  <inkml:trace contextRef="#ctx0" brushRef="#br0" timeOffset="41586.49">6615 13441 0,'0'-18'15,"17"18"17,1 0-17,0 0-15,17-17 16,-18 17-16,19 0 15,-1 0-15,-17 0 16,17 0-16,53 17 16,-53 1-16,18-18 0,53 35 15,-53-17-15,35 17 16,-35-17-16,35 35 16,-70-18-16,17 0 15,1 0-15,-19 1 16,1-1-16,-1 18 15,19 0-15,-19 0 0,36 35 16,-35-35-16,35 53 16,-36-71-16,1 18 15,0 0-15,-1 0 0,1-18 16,0 71-16,-1-53 16,-17 0-16,18 0 0,0 70 15,-18-70-15,17 53 16,-17-71-16,18 71 15,0-53 1,-18 35-16,17-35 16,-17 35-16,18-35 15,-18 35-15,17-35 16,1 35 0,-18-52-16,18 17 15,-1-18-15,1 18 0,0 17 16,-1-17-16,1-18 15,0 1-15,-1-1 0,1 0 16,-1 36-16,1-36 16,0 36-16,-1-36 15,19 18-15,-19-35 16,1 17-16,0-18 0,-1 1 16,18 35-1,1-18-15,-1-17 16,0 17-16,-17-35 15,0 18-15,-1-1 0,1 1 16,35 17-16,-36-17 16,1 0-16,17-1 0,-17 1 15,35 0-15,17-1 16,-17 1 0,18 0-1,-1-18 1,-34 17-16,34-17 15,-52 18-15,17-18 0,18 17 16,-35-17-16,-1 0 16,1 0-16,0 0 15,-18-17-15,-18 17 16</inkml:trace>
  <inkml:trace contextRef="#ctx0" brushRef="#br0" timeOffset="42704.615">7938 13088 0,'-18'0'15,"0"-18"1,1 18-16,-1 0 0,-17 18 15,17 0-15,0-1 16,18 54-16,0-36 16,18 36-16,0-54 15,35 36 1,0-35-16,17 0 16,-35-18-16,-17 0 15,17-18-15,-17 18 0,0-35 16,-18 17-16,-18 18 15,18-18-15,-18 18 16,18 18 0,18 0-16,-18-1 15,53 19-15,-36-36 16,36 17-16,-35-17 16,17 0-16,-17 0 15,0-17 1,-36-1-1,0 0-15,18 1 0,-35-19 16,17 19-16,1-1 16,-1 0-16,0 1 15,1 17-15</inkml:trace>
  <inkml:trace contextRef="#ctx0" brushRef="#br0" timeOffset="42988.87">8484 13176 0,'-17'-17'15,"34"34"-15,-52-34 0,17 17 16,1 0-16,17 35 16,0-17-16,17 17 15,1 0 1,17 0-16,-17-17 15,0 0-15,-1-1 0,1 1 16,0 0-16,-18-1 16,-18 1-16,0-18 15,-17 17 1,17-17-16,1 0 16,-1 0-16,0 0 15,1 0-15</inkml:trace>
  <inkml:trace contextRef="#ctx0" brushRef="#br0" timeOffset="43444.583">8978 13176 0,'-17'0'0,"-1"0"16,-17 0-16,17 18 15,-17 0 1,-1 17-16,19 0 16,17 0-16,0-17 15,17 0-15,1-1 0,35 19 16,-18-36-16,1 0 0,-1-18 16,35-17-1,-52 17-15,0-17 0,-18 17 16,-18-35-16,0 36 15,-52-1-15,52 0 16,-35 18-16,36 0 16,-1 18-1,18 0-15,18-18 16</inkml:trace>
  <inkml:trace contextRef="#ctx0" brushRef="#br0" timeOffset="43682.214">9084 12806 0,'-18'-35'16,"36"70"-16,-53-70 0,35 52 0,-18 18 16,0 1-16,18 17 0,-35 123 15,0-88 1,17 18-16,1 18 0,17-36 15,-18 0-15,18 0 0,0-35 16,0 53-16,0-71 16,18-17-1</inkml:trace>
  <inkml:trace contextRef="#ctx0" brushRef="#br0" timeOffset="47216.132">6579 13370 0,'0'0'0,"-17"0"15,-1 0 1,0 0-1,1 0-15,17 18 16,-18-18-16,0 35 16,18-17-16,0 17 15,0-17-15,0-1 16,18 1-16,17 0 16,1-18-16,-19 0 0,36-36 15,0 1 1,-35 17-16,-1-17 15,-17 18-15,-17-1 16,-18-17-16,17 35 16,-53 0-16,36 0 15,-36 17 1,54 1-16,-18 17 16,35-17-16,0-1 0,0 1 15,17 17-15,18-17 16,18 0-16,-17-18 15,-1 0-15,18 0 16,-35-36 0,-18 1-1,-36 17-15,1-17 16,17 18-16,-35-1 16,36 18-16,-1 0 15,18 18-15,-18-18 16,36 35-1,0-18-15,35 1 16,-18-18 0,0 0-16,1 0 15,-36-18-15,17 18 16,-17-17-16,-17-1 0,17 1 0,-36-1 16,19 0-1,-36 1-15,35 17 16,0 17-16,-17 1 15,17-18-15,18 35 16,0-17-16,36-1 16,-1-17-16,0 0 15,-17 0-15,17-17 16,-17 17-16,-18-18 16,0 1-16,-35-1 15,17 0-15,-17 18 16,17 0-16,0 0 15,36 0 1,17 18 0,-17-18-1,0 0-15,-1 0 0,1 18 16</inkml:trace>
  <inkml:trace contextRef="#ctx0" brushRef="#br0" timeOffset="49038.168">6544 13423 0,'18'0'0,"-18"-17"16,17 17-1,-17-18-15,0 0 16,0 1-1,-17 17 1,-1 0-16,18 17 16,-18 1-16,18 0 0,-17 17 15,17-18-15,0 1 0,0 0 16,0 17 0,17-35-16,19 0 15,-19-18-15,19-17 16,-19 17-16,1 1 0,-18-1 15,0 1-15,0-19 16,-18 1-16,-17 17 16,17 1-16,-17 34 15,17-17-15,-17 53 16,17-35-16,18 17 16,18 0-16,0-17 15,35-18-15,-18 0 16,-17 0-16,17-18 15,-35 1 1,0-1 0</inkml:trace>
  <inkml:trace contextRef="#ctx0" brushRef="#br0" timeOffset="54032.76">7938 15046 0,'-18'0'15,"0"0"16,18 18-15,-17-1-16,-1 1 16,18 0-16,-18-1 15,18 18 1,0-17-16,18-18 16,0 0-16,17-18 15,-17 1 1,-1-1-1,1 1-15,-18-19 0,0 19 16,0-1 0,0 0-16,-18 1 15,1 17-15,-1 0 16,18 17-16,-35 1 16,17 0-16,0 17 15,1-17-15,-1 17 16,18-18-16,0 1 15,18-18-15,-1 0 16,1-18 0,0 1-1,-1-1-15,-17-17 16,0 17-16,0 1 16,-17-1-16,-1 18 15,18-18-15,-18 18 16,1 0-16,17 18 15,0 0-15,-18-1 16,18 1-16,0 17 16,18-17-16,17-18 15,-17 0 1,17-18-16,-35 1 16,0-1-16,0 0 15,0 1-15,0-1 16,0 0-16,-18 1 15,1-1-15,17 0 16,-18 18-16,18 18 16,0 0-1,0-1 1,0 1-16,18-18 16,-1 0-1,-34 0 16,-1 0-15,0 18-16</inkml:trace>
  <inkml:trace contextRef="#ctx0" brushRef="#br0" timeOffset="60328.447">9384 15081 0,'0'-17'0,"-18"17"16,1 0-1,-1 0-15,0 17 16,1-17 15,17 36-31,0-1 16,0-18-16,0 1 15,0 0-15,0-1 16,17-17-16,1 18 16,0-18-16,-1-18 15,1 18-15,-18-17 0,18-1 16,-1-17-1,-17 17-15,-17-17 16,-1 35-16,-17 0 16,17 0-16,-17 18 15,17-1 1,0 1-16,18-1 16,0 1-16,18 0 0,0-18 15,17 17-15,-17-17 16,-1 0-16,1 0 15,0 0-15,-1-17 16,-17-1-16,0 0 16,-17-17-16,-1 18 15,0-1 1,1 0-16,-1 18 0,0 0 16,1 18-1,17 17 1,0-17-16,0-1 0,0 1 15,35 0-15,-17-18 16,17 0 0,-35-18-16,18 0 15,-18 1-15,-18-1 16,18 1 0,0-1-16,-18 0 0,1 1 15,-1 17-15,18 17 16,0 19-1,18-19 1,17 1 0,-35-1-16,18 1 15,-18 0-15</inkml:trace>
  <inkml:trace contextRef="#ctx0" brushRef="#br0" timeOffset="61679.097">6668 15699 0,'0'-18'0,"17"0"15,-17 36 79,18 0-78,-18 17-16,17 53 15,-17-35-15,0 35 16,18-17-16,-18 35 16,0 88-16,0-89 15,0 89-15,0-105 16,18 34-16,-18-70 15,17 35-15,1-70 16,0 35 0,-18-36-16</inkml:trace>
  <inkml:trace contextRef="#ctx0" brushRef="#br0" timeOffset="72890.634">2381 4498 0,'-53'-18'16,"106"36"-16,-123-36 0,52 18 15,36 0 17,70 18-17,-35-18-15,88 18 16,-53-18-16,-17 0 0,105 0 16,-105-18-16,70 18 15,-88 0-15,17-18 16,-35 18-16</inkml:trace>
  <inkml:trace contextRef="#ctx0" brushRef="#br0" timeOffset="73169.438">2840 4286 0,'0'0'0,"18"0"0,17 0 15,-18 0-15,72 18 16,-36 0 0,-1-1-16,1-17 0,71 35 15,-71-17-15,0 0 16,-18-18-16,0 17 0,18 19 16,-35-36-16,-36 35 15,18 0-15,-35 0 16,0-17-16,-18 17 0,0 1 15,-53 34 1,53-17-16,-35 0 16</inkml:trace>
  <inkml:trace contextRef="#ctx0" brushRef="#br0" timeOffset="87973.107">12400 9754 0,'18'18'63,"-18"17"-48,17 1-15,1 52 16,-18-35-16,0-18 0,18 88 15,-1-52-15,-17 88 16,0-71-16,18 88 16,-18-70-1,0 106-15,0-89 16,0 124-16,0-123 16,18 158-16,-18-141 15,0 176-15,0-158 16,0 194-1,17-177-15,1 142 16,0-142-16,-1-17 16,-17 0-16,18 17 0,-1-17 0,19 158 15,-36-140-15,17-18 16,1 17-16,-18-17 16,18-1-16,-1 178 15,1-178-15,-18 1 0,18 0 16,17 141-16,-18-18 15,1-159-15,0 1 16,17 88 0,-35-124-16,18 0 0,-1-35 15,1 17-15,0-34 0,-1 34 16,-17-52-16</inkml:trace>
  <inkml:trace contextRef="#ctx0" brushRef="#br0" timeOffset="90820.449">14517 11077 0,'0'18'16,"0"0"-16,0 52 16,0-17-16,17 70 15,1-70-15,17 71 16,-17-71-16,35 35 16,-18-53-16,36 1 15,-36-36-15,-17-18 16,17 0-16,0-17 15,-17 0-15,17-54 16,-35 37-16,0-54 16,-17 53-16,17 18 15,-18-18-15,0 0 0,-17 17 0,35 1 16,-18 18 0,18 34-1,36 71-15,-36-35 16,17 18-16,1 52 15,-18-52-15,18-18 16,-1-18-16,-17 0 0,35 36 16,-17-53-16,0-1 15,-1-17-15</inkml:trace>
  <inkml:trace contextRef="#ctx0" brushRef="#br0" timeOffset="90996.939">15169 11465 0,'18'0'0,"0"0"16,35-17 0,-18 17-16,18-18 15,-18 18-15,0-18 16</inkml:trace>
  <inkml:trace contextRef="#ctx0" brushRef="#br0" timeOffset="91387.73">15840 11236 0,'17'0'16,"1"35"-1,0 36-15,-1-36 16,1 71-1,0-71-15,17 36 0,-18-36 16,1-17 0,0-1-16,-1-17 0,1-17 15,17-19-15,-17-17 16,0-35-16,-1 53 16,-17-18-16,0-35 15,0 70-15,0-17 0,0 17 16,-17 18-1</inkml:trace>
  <inkml:trace contextRef="#ctx0" brushRef="#br0" timeOffset="91654.97">16334 11042 0,'0'0'0,"0"71"16,0-36-16,0 71 16,0-53-16,0 52 15,17-52 1,-17 0-16,18 35 15,0-52-15,-18-19 0,17 1 16</inkml:trace>
  <inkml:trace contextRef="#ctx0" brushRef="#br0" timeOffset="91861.72">16492 10954 0,'0'0'16,"18"106"-16,0-36 0,-18 89 15,0-89-15,0 19 16,17-19-16,-17 1 0,18-18 0,-18 0 16,0 35-1,0-71-15</inkml:trace>
  <inkml:trace contextRef="#ctx0" brushRef="#br0" timeOffset="92488.887">13988 10795 0,'0'18'16,"0"17"-16,0 18 0,17 0 15,-17 17-15,0 19 16,0-19-16,18 106 0,-18-105 16,18 52-16,-18-70 15,35 36 1,-18-54-16,-17 0 16,18-17-16,0-18 0,-1 0 15</inkml:trace>
  <inkml:trace contextRef="#ctx0" brushRef="#br0" timeOffset="92705.966">14235 10936 0,'35'124'16,"-70"-248"-16,70 301 0,-17-36 15,-1-53-15,1 71 16,-18-89 0,17-17-16,-17 18 0,0-18 15,0-1-15,0 37 16,0-72-16</inkml:trace>
  <inkml:trace contextRef="#ctx0" brushRef="#br0" timeOffset="93378.755">16651 10760 0,'18'0'15,"35"-18"1,-36 18-16,54 0 15,-53 18-15,-1-1 16,1 1-16,-18 0 0,0 52 16,-18-52-16,1 17 15,-1 0-15,0-17 0,18 17 16,0-17 0,53 0-16,-18-18 0,1 0 15,-1 0-15,0 0 16,1 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38:24.9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4357 3422 0,'-18'0'16,"-17"-35"-16,17 35 15,-52-18-15,34 18 16,-34 18-16,35-1 16,-36 19-1,36-1-15,-1 35 16,36-17-16,0-17 0,18-1 15,0 0-15,35 0 16,-18-17-16,36 0 16,-36-18-16,18-36 15,-18 19-15,0-54 16,-17 36-16,-18-53 16,0 53-16,-18-1 15,1 1-15,17 0 0,-18-1 16,0 1-1,1 35-15,17 35 16,17 36 0,1-36-16,17 18 0,1-35 15,34 52-15,-35-52 16,18 0 0,-35-1-16,17 1 15</inkml:trace>
  <inkml:trace contextRef="#ctx0" brushRef="#br0" timeOffset="1118.128">6456 3387 0,'17'0'0,"-17"-18"16,0 0 0,-17 18-16,-1-17 15,-17 17 1,0 17-16,17-17 0,-17 18 16,-18 35-16,35-18 15,1 18 1,17-18-16,17 36 15,1-36-15,-1-17 0,36 17 16,18-17 0,-18-36-1,-18 1-15,0-36 0,-35 17 16,18 1-16,-18-35 16,0 34-16,-35-17 15,17 18-15,0 17 16,18 36 15,36 35-15,-1-18-16,0 36 15,1-36-15,-19 0 0,1-17 16,35 35-16,-18-35 16,-17-18-16,-1 0 15</inkml:trace>
  <inkml:trace contextRef="#ctx0" brushRef="#br0" timeOffset="1774.065">7179 3387 0,'0'0'16,"-35"-18"-16,17 0 0,-17 1 15,0-1-15,-1 18 16,1 0-16,0 0 16,-1 18-16,19-18 0,-18 35 15,-1 0-15,36 1 16,0-1-16,18 18 15,-18-18-15,35-17 16,-17-1-16,17 1 0,18 0 16,-18-18-16,18 0 15,-35-18-15,17-35 16,-17 35-16,-18-17 16,0 0-16,0 0 0,-18-18 15,18 17 1,-35-17-16,17 36 15,1-1-15,17 36 16,0 35 0,0-18-16,0 0 15,17 54-15,1-54 16,-1 0-16,36 18 16,-35-35-16,35 17 15,-35-17-15,-1-18 16,1 0-16,0 0 0</inkml:trace>
  <inkml:trace contextRef="#ctx0" brushRef="#br0" timeOffset="2144.04">7391 3581 0,'0'53'0,"0"-106"0,0 123 15,17-17 1,-17-35-16,0-53 31,0-36-15,0 36-16,-17-18 15,17 18-15,0-18 0,17-36 16,-17 54-16,36 0 16,-36 17-16,35 18 15,-17 0-15,17 35 16,-35-17-16,35 35 16,-35-35-1,18-1-15,-1 19 16,1-36-16</inkml:trace>
  <inkml:trace contextRef="#ctx0" brushRef="#br0" timeOffset="2413.508">7726 3334 0,'-18'0'16,"36"0"-16,-53 17 15,17 1-15,18 53 16,0-36-16,18 35 15,-1-34-15,36 17 16,-18-53-16,54 0 16,-54-18-16,0 0 0,0-17 15,-17 0-15,-18 0 16,0-1-16,0 1 0,-35-18 16,0 35-1,-36-17-15,36 17 16,-18 36-16,35-18 15,0 18-15,18 17 0</inkml:trace>
  <inkml:trace contextRef="#ctx0" brushRef="#br0" timeOffset="2754.227">8149 3581 0,'0'35'0,"0"-70"0,0 88 16,-17-71-1,17-35 1,0 35-16,0-52 16,17 17-1,18-18-15,-17 54 16,35-19-1,-35 36-15,17 0 0,-17 0 16,-1 18-16,1 17 16,-1 1-16,19-1 15,-19 0-15,-17-17 16,0 0-16,18-18 0,-18 17 16,0 1-16,-18-1 15</inkml:trace>
  <inkml:trace contextRef="#ctx0" brushRef="#br0" timeOffset="3603.721">9754 3422 0,'18'0'31,"35"0"-31,-35 0 16</inkml:trace>
  <inkml:trace contextRef="#ctx0" brushRef="#br0" timeOffset="3743.745">10266 3440 0,'35'0'16,"-70"0"-16,88 0 0,-18 0 16,-17 0-16,-1 0 15</inkml:trace>
  <inkml:trace contextRef="#ctx0" brushRef="#br0" timeOffset="3855.037">10707 3440 0,'17'0'16,"-34"0"-16</inkml:trace>
  <inkml:trace contextRef="#ctx0" brushRef="#br0" timeOffset="3970.818">10918 3440 0,'18'-18'0,"-36"36"0,36-54 15</inkml:trace>
  <inkml:trace contextRef="#ctx0" brushRef="#br0" timeOffset="4444.303">11906 3228 0,'-35'0'15,"0"18"-15,17 17 0,-35 18 16,53-18-16,0 18 16,18-35-16,35 17 15,-18-17-15,0-18 16,1 0-16,16-18 16,37-17-16,-54-1 15,0-34-15,-17 34 16,-36-34-16,1 35 15,-36-18 1,35 35-16,-17 18 0,-1 0 16,1 0-16,18 18 15</inkml:trace>
  <inkml:trace contextRef="#ctx0" brushRef="#br0" timeOffset="4665.982">12435 3422 0,'0'0'0,"-35"-35"15,18-1-15,-1 19 0,0-19 16,1 19-16,17-1 0,0-17 16,0 17-16,17 1 15,1 17-15,0 0 16,34 35-1,-34-17-15,0-18 16</inkml:trace>
  <inkml:trace contextRef="#ctx0" brushRef="#br0" timeOffset="5124.424">12788 3228 0,'0'0'0,"-17"-18"16,-54 36-1,36 17-15,17-17 16,0 17-16,18 0 0,18 18 16,0-17-16,-1-19 15,36 1 1,-17-18-16,34 0 16,-52-18-16,35-35 15,-53 36-15,17-19 16,-17 19-16,-17-36 0,17 18 15,-18 17-15,0 0 16,18 36 0,18 35-1,0-36-15,-18 19 16,17-19-16,1 19 0,0-19 16,-18 1-16,17-18 0,-17 18 15,0-36 1,0-17-16,0 17 15,36-35-15,-19 18 16,1 17-16,-1 1 16,19 17-1,-19 0-15,19 17 16,-36 18-16,17 1 16,-17-1-16,18-17 0,-18-1 15</inkml:trace>
  <inkml:trace contextRef="#ctx0" brushRef="#br0" timeOffset="5789.812">13476 3281 0,'0'-18'16,"0"36"-16,-18-53 15,1 35-15,-1 0 0,-17 0 16,17 17-16,-17 18 15,35-17-15,0 35 16,0-18-16,18-17 16,17 17-1,0-35-15,-17 0 0,35 0 16,-18-35 0,-17 17-16,-18-17 15,0 0-15,17 17 0,-17 0 16,0 36-1,0 70 1,18 18 0,-18-53-16,18 53 15,-18-71-15,0 36 16,0-36-16,0-17 16,-18-1-16,-17-34 15,17 17-15,-17-53 16,17 35-16,-17-52 15,17 17-15</inkml:trace>
  <inkml:trace contextRef="#ctx0" brushRef="#br0" timeOffset="6061.846">13688 3440 0,'0'0'0,"17"0"0,36 0 15,-17 0-15,-1-36 16,-17 19-16,-1-19 16,-17 19-16,0-19 0,0-16 15,0 34-15,-17-17 16,-19 17-16,19 0 0,-19 18 16,19 0-16,-1 0 0,0 53 15,18-17-15,36 34 16,-19-17-16,19-18 15,17 18 1,35 0-16,-53-35 16,18-18-16</inkml:trace>
  <inkml:trace contextRef="#ctx0" brushRef="#br0" timeOffset="6225.292">14817 3334 0,'17'0'31,"1"0"-31,0 0 16,-1 0-16</inkml:trace>
  <inkml:trace contextRef="#ctx0" brushRef="#br0" timeOffset="6350.99">15258 3404 0,'0'0'16,"35"-17"-16,-17 17 0</inkml:trace>
  <inkml:trace contextRef="#ctx0" brushRef="#br0" timeOffset="6478.338">15752 3404 0,'0'0'0,"17"0"0</inkml:trace>
  <inkml:trace contextRef="#ctx0" brushRef="#br0" timeOffset="6617.708">16175 3387 0,'0'0'16,"18"0"-16,-36 0 16</inkml:trace>
  <inkml:trace contextRef="#ctx0" brushRef="#br0" timeOffset="7269.07">16704 3140 0,'-18'0'15,"36"0"-15,-18 0 16,71-18-16,-1 0 16,54 1-16,-71-1 15,35 18 1,-71 18-16,1 17 15,-18 0-15,-53 36 16,18-36-16,-18 36 16,35-54-16,18 36 15,18-35 1,52 17-16,-17-35 16,18 0-16,-1 0 15,-52-17-15,0-1 16,-36 0-1</inkml:trace>
  <inkml:trace contextRef="#ctx0" brushRef="#br0" timeOffset="7408.387">16951 3281 0,'123'-18'15,"-246"36"-15,299-36 0,-123 1 16,0 17-16,-18-18 15,-17 18-15</inkml:trace>
  <inkml:trace contextRef="#ctx0" brushRef="#br0" timeOffset="7697.145">17410 3122 0,'0'0'15,"0"18"-15,0 17 0,17 0 0,1-17 16,-18 17-16,18-17 0,17 17 15,-18-35-15,1 0 16,17-18 0,-17 1-16,-18-18 15,0 17 1,0-17-16,0-1 16,0 54-1,0 35 1,18-35-16,17 34 15,0-34 1,-17 0-16,17-1 0,0 1 16,-17-18-16,0-18 15</inkml:trace>
  <inkml:trace contextRef="#ctx0" brushRef="#br0" timeOffset="7924.309">17780 2628 0,'0'0'16,"53"106"-16,-35-35 0,-1-18 16,18 70-16,-17-52 15,0 34-15,-1-52 16,1-17-16,0 34 15,-1-52-15,19-1 16,-19-17-16</inkml:trace>
  <inkml:trace contextRef="#ctx0" brushRef="#br0" timeOffset="8213.577">18186 3069 0,'0'0'0,"0"35"16,17 18-1,1-35-15,0 17 16,-1-17-16,1 0 0,0-1 0,17-17 16,-18 0-16,19 0 0,-19 0 15,1-17-15,0-1 16,-18-35-16,0 18 16,0-18-1,0 35-15,0 1 16,17 34-16,1 36 15,-18-18-15,18 18 16,-1-17-16,1-1 16,-1-18-1,1 1-15,17 0 16</inkml:trace>
  <inkml:trace contextRef="#ctx0" brushRef="#br0" timeOffset="8936.957">19703 2681 0,'-53'35'16,"17"1"-16,-34 34 15,35-17-15,-36 18 16,53-36 0,1 0-16,17 1 15,0-19-15,0 18 0,35 18 16,0-17-16,36-1 15,-36-17-15,18 17 16,-18-35-16,1 17 16</inkml:trace>
  <inkml:trace contextRef="#ctx0" brushRef="#br0" timeOffset="9294.881">19950 2875 0,'-18'53'15,"18"0"-15,0-18 0,18 18 0,-1-18 16,1 1-16,17-1 16,0 0-16,36 1 15,-53-36-15,52 0 16,-52-18-16,35-35 15,-53 0-15,17-17 16,-17 17-16,0-18 16,-17 36-16,17 17 15,-18 53 1,18 1 0,0 17-16,18 0 0,-1 35 15,19-35-15,-1 17 16,0-35-16,-17-17 15,-1 0-15,1-18 16</inkml:trace>
  <inkml:trace contextRef="#ctx0" brushRef="#br0" timeOffset="9693.765">20585 3052 0,'0'88'16,"0"-176"-16,0 229 0,0-71 16,0-35-16,0-17 15,0 0-15,0-1 0,0-34 16,0-54 0,17 18-16,-17-70 15,18 70 1,0-35-16,-18 70 15,0 0-15,17 54 16,1 34 0,-1-17-16,1-18 15,0 18-15,35 0 16,-18-17-16,0-19 16,-17-17-16,-1 0 15,-17-17-15,18-1 0,-36-53 16,18 36-16,-17-53 15,17 53-15,-18-36 16,1 36-16,17 0 16,-18 35-16</inkml:trace>
  <inkml:trace contextRef="#ctx0" brushRef="#br0" timeOffset="9960.472">21131 2946 0,'18'88'16,"-18"-35"-16,0 35 15,18-53-15,-18 36 16,17-36-16,-17 0 16,18-17-16,0-18 15,-1-18-15</inkml:trace>
  <inkml:trace contextRef="#ctx0" brushRef="#br0" timeOffset="10166.256">21378 3052 0,'-70'17'15,"140"-34"-15,-175 52 0,87-18 0,0 1 16,18 0-16,18 17 16,0-17-16,-1-1 15,18 1-15,1 0 0,-19-18 16,36 17-16,-35-17 15,-18 18-15</inkml:trace>
  <inkml:trace contextRef="#ctx0" brushRef="#br0" timeOffset="10494.702">21555 2840 0,'0'0'16,"35"35"-16,-17-17 0,17 17 16,18 18-16,-18-35 15,0 17-15,18-17 0,-17-1 16,-1 1-16,18-1 15,-53 1-15,0 17 16,-18-17-16,-35 17 16,18 1-16,-36-1 15,18 0-15,1 0 16,34 1-16,-17 17 16,17-36-1</inkml:trace>
  <inkml:trace contextRef="#ctx0" brushRef="#br0" timeOffset="12991.037">2875 4128 0,'18'0'16,"17"0"-16,0 0 15,1 0-15,-1 0 16,53-18-16,-35 0 16,0 1-16</inkml:trace>
  <inkml:trace contextRef="#ctx0" brushRef="#br0" timeOffset="13719.601">2805 4128 0,'0'35'0,"17"-18"16,-17 19-16,18 34 15,0-34-15,-18 52 16,17-35-16,1 52 16,-18-52-16,17 0 0,-17 88 15,0-88 1,18 88-16,0-88 16,-1 88-16,1-70 15,-18 0-15,0-1 0,18 1 16,-18-1-16,0 1 15,0 17-15,17 53 16,-17-70-16,0-1 0,18 107 16,-18-19-1,18-69-15,-1 87 16,1-88-16,-1 89 16,1-89-16,0 88 15,-1-70-15,1 70 16,-18-70-16,18 88 15,-18-106-15,17 18 16,-17-18-16,0 18 0,18 71 16,-18-72-16,18 72 15,-18-89 1,17 18-16,-17-18 0,0 0 16,18 89-1,-18-107-15,0 89 0,0-71 16,0 53-1,0-70-15,17 52 16,-17-52-16,18 35 16,-18-53-16,0 0 15,0-18-15,0 0 0,18 18 16,-18-35-16,17-1 16,1-17-1,-18-17 1,18 17-1,-1 0-15,1 0 16,53 0 0,-36 0-16,35 0 15,-17-18-15,35 18 16</inkml:trace>
  <inkml:trace contextRef="#ctx0" brushRef="#br0" timeOffset="15659.941">22348 3598 0,'-17'0'16,"34"0"0,1 18-16,35-18 15,-18-18-15,36 18 16,-36 0-16,53 0 15,-35 18-15,18 0 16,-36-18-16,18 0 16,-18 0-1,-17 17-15,-18 1 110,0 0-79,0-1-15,0 1-16,0-1 15,0 1-15,0 0 0,0-1 0,18 1 16,-18 17-16,0 1 15,0-19-15,0 18 16,-18 1-16,18-19 0,0 19 16,0 34-16,0-34 15,18 52-15,-18-53 16,0 71-16,0-53 16,0 53-16,0-54 15,0 19 1,0 0-16,0-18 0,0 88 15,0-71-15,0-17 16,0 35-16,-18-17 0,18 70 16,0-53-16,-18 71 15,18-71-15,0 106 16,-17-106-16,17 89 16,0-89-16,-18 106 15,18-88-15,-18 105 16,18-105-16,-17 0 15,17 0-15,-18 0 16,18 105-16,0-105 16,-18 106-16,18-106 15,0 105 1,0-105-16,18 88 0,-18-88 16,0 88-1,0-88-15,0 88 16,0-106-16,0 18 15,0-18-15,0 0 0,0 89 16,-18-89-16,18 0 16,0-17-16,0 17 0,18 53 15,-18-70-15,0 70 16,0-88-16,18 70 16,-18-70-16,0 35 15,17-52-15,-17 34 16,18-35-16,-18 1 15,18-1-15,-18-17 16,0-1 0,-18-17 124,-17 0-124,17 0-16,-70 0 16,35 0-16,0 0 15,-17 18-15,-1-18 0,-17 17 16,17-17-16,-17 18 0,-124 0 15</inkml:trace>
  <inkml:trace contextRef="#ctx0" brushRef="#br0" timeOffset="17435.157">1499 4039 0,'0'18'16,"0"0"-16,0-1 16,18 1-16,-18 17 0,18 0 15,17 107-15,-17-54 16,-1 18-16,18 141 16,1 17-1,-36-123-15,17 141 16,-17-140-16,18 69 15,-18-123-15,18 36 16,-18-106-16,0-1 16</inkml:trace>
  <inkml:trace contextRef="#ctx0" brushRef="#br0" timeOffset="17829.925">1270 4145 0,'18'-17'15,"-18"-1"-15,17 18 16,1-35-16,-18 17 16,0-17-1,18 17-15,-18 0 16,17 18-16,1 0 16,-1 0-16,19-17 15,-19 17-15,1 0 0,17 17 16,-17 1-1,0 0-15,-1 70 16,-17-53-16,36 71 16,-1-35-16,-18-19 0,72 37 15</inkml:trace>
  <inkml:trace contextRef="#ctx0" brushRef="#br0" timeOffset="18512.469">847 6473 0,'0'0'16,"-18"-17"-16,36 17 15,17 0 1,18 0-16,-18 17 16,0 1-16,1 17 15,-36 1 1,0-1-16,-18 0 0,-17 18 16,17 18-1,18-36-15,0 0 0,18 18 16,35 0-1,-18-35-15,-17-1 16,17-17-16,-17 18 16,-18 0-16,-18-1 15,-35-17 1,18 18-16,-18-18 16,0 18-16,18-18 0,-36 17 15,53-17-15</inkml:trace>
  <inkml:trace contextRef="#ctx0" brushRef="#br0" timeOffset="18802.889">1288 6720 0,'-36'53'16,"72"-106"-16,-72 159 0,36-70 0,0-1 15,18 18-15,17-18 16,18 0-16,-35-35 16,52 0-1,-34-17-15,17-19 16,-36 1-16,-17-18 16,-17 18-16,-36-18 15,17 35-15,-52-17 16,53 17-16,-36 18 15,54 0-15,-1 18 16,18 0-16</inkml:trace>
  <inkml:trace contextRef="#ctx0" brushRef="#br0" timeOffset="19287.438">1834 6650 0,'-17'18'16,"-18"17"-1,17-18-15,18 36 16,0-17-16,18-1 0,-1 0 15,1-17-15,17-1 0,0 1 16,18 0 0,-17-18-16,16-36 15,-34 1-15,0 18 16,-18-19-16,0 1 0,0 0 16,-36-1-16,-16-34 0,16 52 15,1 1-15,-18-1 16,35 18-16,-34 0 15,34 18-15,18-1 0</inkml:trace>
  <inkml:trace contextRef="#ctx0" brushRef="#br0" timeOffset="20391.44">1605 7479 0,'-17'0'0,"17"18"16,17 34 0,-17 1-1,18 0-15,-1 35 0,-17-17 16,18 17-16,-18 18 0,0 0 16,0 0-16,-18 17 0,18 124 15,-17-106-15,17 141 16,0-140-16,-18-1 15,18-18-15,0-35 0,0 1 16,0 52-16,18-71 16,-18 36-1,0-71-15,17 1 0,1 17 16,0-36 0,-1-17-1,-34-17-15,17-1 16</inkml:trace>
  <inkml:trace contextRef="#ctx0" brushRef="#br0" timeOffset="20694.393">1323 9419 0,'0'0'0,"0"35"0,18 1 16,-1 17-16,1 0 0,35 70 16,-36-70-16,36 70 15,-17-70 1,-19 0-16,36 0 16,-18-35-16,-17-1 15,17-34-15,-17 17 16,35-35-16,-35-1 15,52-52-15,-52 53 16,35-18 0,-36 35-16,1 18 0</inkml:trace>
  <inkml:trace contextRef="#ctx0" brushRef="#br0" timeOffset="23078.903">4057 11113 0,'-35'-18'15,"70"36"-15,-88-36 0,35 18 0,1 0 16,34 0 15,19 0-15,-1 18-16,-17-18 15,35 0-15,-18 0 0,18 0 0,0 0 16,70 17 0,-52-17-16,70 18 15,-71-1-15,89 1 16,-71-18-16,71 35 16,-53-35-16,0 18 0,0-18 15,140 18 1,-104-18-16,-1 17 15,17-17-15,1 0 0,0 0 16,0 0-16,35 0 0,158-17 16,-175 17-16,193 17 15,-193-17-15,175 18 16,-193-18-16,176 18 16,-176-18-16,0 0 15,-18 0-15,159 0 16,-177 0-16,18 0 0,-35 0 15,106 0 1,-36 0-16,-105 0 0,-18 17 16,0-17-16,-18 18 15,-17-18-15</inkml:trace>
  <inkml:trace contextRef="#ctx0" brushRef="#br0" timeOffset="23363.191">11254 10918 0,'17'53'15,"-34"-106"-15,17 142 0,0-19 16,0-34 0,-18 52-16,18-53 15,18 53-15,-18-70 16,35 35 0,-17-36-16,-1-17 0</inkml:trace>
  <inkml:trace contextRef="#ctx0" brushRef="#br0" timeOffset="23624.11">11606 11024 0,'0'53'16,"0"-106"-16,0 142 0,18-37 15,0-34-15,17 0 16,0-1-16,1 1 0,-1 0 0,18-18 15,17 0 1,-52-18-16,17-35 16,-35 35-16,-17-34 15,-19 16-15,1 19 0,-36-36 16,36 53-16,0 0 16,17 0-16,18 17 15</inkml:trace>
  <inkml:trace contextRef="#ctx0" brushRef="#br0" timeOffset="23761.977">12171 11254 0,'0'0'0,"0"17"0,17 36 16,-34-18-16,-18 1 16,17-1-16,-17-17 15,17-1-15,-17 1 0,17 0 16</inkml:trace>
  <inkml:trace contextRef="#ctx0" brushRef="#br0" timeOffset="24286.725">12859 11060 0,'0'0'16,"-18"-18"-16,-17 18 0,-18 0 16,35 18-1,-17-1-15,0 36 16,17-35-16,18 52 15,18-52-15,17 35 16,-17-35-16,52-18 16,-17 0-16,18-18 15,-36-17-15,0-18 16,-17 17-16,-36-34 16,1 35-16,-54-18 15,36 35-15,-53 18 16,70 18-16,-17 17 15</inkml:trace>
  <inkml:trace contextRef="#ctx0" brushRef="#br0" timeOffset="24574.402">13317 11130 0,'-35'18'15,"17"-1"-15,1 1 0,-18 17 16,35-17-16,0 0 16,0-1-16,17 1 0,18 0 15,1-18-15,17-18 16,-18 0-16,18-17 16,-36 17-16,1-35 15,-36 36-15,-17-36 16,18 35-16,-36-17 15,17 17-15,1 18 16,-35-17-16,34 34 16,36 1-1</inkml:trace>
  <inkml:trace contextRef="#ctx0" brushRef="#br0" timeOffset="24914.717">13758 10971 0,'0'18'16,"0"0"-1,-17 17-15,17-17 0,0 52 16,0-35-1,35 36-15,-17-53 16,35 17-16,-18-17 16,35-18-16,-34-18 15,17-35 1,-36 18-16,-17-36 0,-17 36 16,-19-36-1,1 36-15,-53 0 16,35 35-16,-35 17 15,52 1-15,1-18 16</inkml:trace>
  <inkml:trace contextRef="#ctx0" brushRef="#br0" timeOffset="25803.27">14746 11183 0,'18'0'31,"17"18"-31,0-18 16,54 0-1,-37 0-15,19 0 0,0 0 0,87-18 16,-70 18 0,89-18-16,-89 18 15,124 0-15,-106 0 16,-1 18-16,1-18 15,124 35-15,-107-17 16,124-18-16,-124 18 16,19-18-16,-1 0 0,106 0 15,-124 0-15,124 0 16,-106 0-16,124 0 16,-124 17-16,141 1 15,-158-18-15,140 0 16,-123 0-1,89-18-15,-142 18 16,88-35-16,-88 35 16,71-35-16,-88 35 15,87 0-15,-69 0 16,87 0 0,-88 17-16,124 19 15,-106-19-15,-1 1 16,-16-18-16,-1 18 0,71-18 15,-71 17-15,71 1 16,-71-1-16,0-17 16,0 18-16,0-18 0,71 35 15,-88-35-15,87 36 16,-87-36-16,35 0 16,-53 0-16,-18 0 15,-17-18-15,-1 18 0,1-35 16,-18 17-1,0 0-15,-18 18 16</inkml:trace>
  <inkml:trace contextRef="#ctx0" brushRef="#br0" timeOffset="26109.875">22384 11077 0,'-18'-17'16,"36"34"-16,-18-17 15,53 36-15,0-1 16,0-18-16,-1 19 0,72 17 16,-54-36-16,19 36 15,-36-35 1,-36-1-16,1 19 0,-18-19 15,-18 1-15,-17 0 16,0-1-16,-18 1 0,0-18 16,0 18-16,0-1 0,0 1 15,-17 17 1,34 0-16,1-17 16,17 0-16</inkml:trace>
  <inkml:trace contextRef="#ctx0" brushRef="#br0" timeOffset="26882.606">4286 10760 0,'0'0'16,"53"-18"-16,-35 18 0,-1 0 15,1 0-15,-36 18 32,1-1-17,-18 19-15,-54-1 16,36 0-16,-35 0 15,35-17-15,-17 17 16,34-17-16,19 17 16,17-17-16,17 17 15,1-17 1,17 0-16,1 17 0,17-18 16,0 1-16,-1 0 0,72 17 15,-71-17-15,-18 17 0</inkml:trace>
  <inkml:trace contextRef="#ctx0" brushRef="#br0" timeOffset="79747.178">13494 2752 0,'-18'0'16,"36"0"0,17-36-1,0 19-15,54-54 16,-19 36-16,89-53 15,-53 52-15,88-52 16,-88 35-16,70-17 16,-106 52-1,-17 1-15,0-1 0,-17 0 16,-19 18-16,1 0 16,-36 0-1</inkml:trace>
  <inkml:trace contextRef="#ctx0" brushRef="#br0" timeOffset="80115.335">13529 2346 0,'0'0'16,"18"0"-16,-36 0 16,-17 35-1,-1 1-15,-16 34 16,16-35-16,1 54 15,17-54-15,18 35 16,0-34-16,53-1 16,-17-17-16,16-18 15,1 0-15,0-18 0,71 0 16,-89 1-16,0 17 16,1-18-16,-19 18 0</inkml:trace>
  <inkml:trace contextRef="#ctx0" brushRef="#br0" timeOffset="80772.419">15169 1711 0,'0'0'16,"-17"0"-16,-1 0 15,-17 0 1,17 35-16,1-17 0,-1 70 16,0-35-16,18 70 15,18-87-15,0 17 16,35 0-1,-18-36-15,0 1 0,53-18 16,-52-18-16,16-35 16,-34 36-16,-36-36 15,-17 35-15,18-17 16,-89 17-16,53 18 16,-18 35-1,36-35-15,17 18 0,18 0 16</inkml:trace>
  <inkml:trace contextRef="#ctx0" brushRef="#br0" timeOffset="81093.502">15505 1729 0,'17'0'0,"1"17"15,0 1-15,-1 0 0,1-1 16,-1 1-16,1-1 16,0 19-16,-18-19 0,17 19 0,-17 17 15,-17-18 1,17 18-16,-18-36 15,18 1-15,0 0 16,0-1 0,35-17-1,1 0-15,17-17 16,-36-1-16</inkml:trace>
  <inkml:trace contextRef="#ctx0" brushRef="#br0" timeOffset="81360.103">15893 1693 0,'0'-17'16,"17"-1"-16,54 0 16,-36 1-16,0-1 15,1 18-15,-1-17 0,18-1 16,-35 18-16,-36 0 16</inkml:trace>
  <inkml:trace contextRef="#ctx0" brushRef="#br0" timeOffset="81634.11">15893 1640 0,'0'0'0,"-18"18"0,18 0 16,0 35-16,0-18 16,0-17-16,18 17 15,-1 18-15,19-36 16,16 19-16,-16-36 15,-1 17-15,-17 1 0,-1 0 16,19-1-16,-36 1 16,-18 17-1,0-17-15,1-18 0,-19 17 16,-34-17-16,17 18 16,18-18-16,17-18 15,0 18-15,18-17 0</inkml:trace>
  <inkml:trace contextRef="#ctx0" brushRef="#br0" timeOffset="81971.754">16316 1676 0,'0'0'16,"53"-36"-16,-18 19 16,0-1-16,54 1 15,-54-1-15,18 0 16,-36 18-16,-17 18 16,18 17-16,-18-17 15,-18 17-15,18 0 16,0 1-16,0-1 0,0 0 0,0 36 15,18-36 1,0 18-16,-18-18 16,17 0-16,-17-17 15,-17-18 1,-1 0-16</inkml:trace>
  <inkml:trace contextRef="#ctx0" brushRef="#br0" timeOffset="82118.177">16528 1870 0,'0'0'16,"88"0"-16,-53 0 0,71-18 15,-71 0-15,36 1 16,-54 17-16,1-18 16,-36 18-16</inkml:trace>
  <inkml:trace contextRef="#ctx0" brushRef="#br0" timeOffset="82612.492">15540 1676 0,'-18'-18'16,"1"18"-16,-1 0 16,0 0-1,-17 18-15,17-18 16,1 17-16,-1 19 16,18-19-16</inkml:trace>
  <inkml:trace contextRef="#ctx0" brushRef="#br0" timeOffset="89841.32">24783 1393 0,'0'0'0,"-18"-17"0,0 17 15,1 0-15,-36 17 16,18 36-1,-1-17-15,19 17 0,-1 0 16,18-1-16,0 72 16,0-71-16,53 53 15,-18-71-15,53 18 16,-35-53-16,88-18 16,-88 1-16,53-54 15,-71 36-15,-17-1 16,-18-16-16,0 16 0,-35-52 15,0 53 1,-71-36-16,35 54 16,18 17-16,0 0 0,18 0 15,-18 35-15,35 0 16</inkml:trace>
  <inkml:trace contextRef="#ctx0" brushRef="#br0" timeOffset="90308.63">25576 1711 0,'0'-18'15,"0"36"-15,-17-36 16,-19 36-16,19 0 15,-36 52-15,35-35 16,18 36-16,0-36 16,0 1-16,36 16 15,-19-34-15,36 17 16,-18-35-16,1 0 16,-19 0-16,1-17 15,-18-1-15,0 0 0,0 1 16,-18-1-16,18 1 0,-53-19 15,36 36 1,-19-17-16,19 17 0,-1 0 16</inkml:trace>
  <inkml:trace contextRef="#ctx0" brushRef="#br0" timeOffset="90848.653">25823 1746 0,'0'0'0,"18"0"15,17 0 1,-17 0-16,52 0 16,-52 18-16,17-18 15,-17 18-15,0-1 0,-18 1 16,0-1-16,0 36 16,-18-35-16,-17 35 15,17-53-15,-17 18 0,17-1 16,1 1-1,34-1 1,1-17 0,-1 0-16,1 0 15,0 0-15,-1 18 0,1-18 0,0 0 16,-1 0 0</inkml:trace>
  <inkml:trace contextRef="#ctx0" brushRef="#br0" timeOffset="91298.988">26282 1711 0,'0'0'0,"18"0"16,17-18-16,-17 18 16,34-17-16,-34-1 15,-36 18 1,-17 18 0,18-18-16,-36 35 15,35-17-15,0-1 16,1 1-16,17 0 15,17-1 1,1 1-16,35 17 16,-18-17-16,18 17 15,-18-17-15,-35-1 0,18 1 16,-18 0-16,-18-18 16,1 17-16,-19-17 0,1 18 15,0-18-15,0 0 16,17 0-16,-35 0 15,53-18-15,0 1 16</inkml:trace>
  <inkml:trace contextRef="#ctx0" brushRef="#br0" timeOffset="91633.501">26635 1693 0,'35'-17'0,"-70"34"0,88-34 16,-18-1-16,18 18 16,-36-18-16,19 18 0,-19 0 15,1 0-15,0 0 16,-18 18-16,0 0 15,0 17 1,0 0-16,0 1 16,0-1-16,0-18 0,17 36 15,-17-35-15,18 35 16,0-18 0,-18 0-16,0-17 15,0 0-15</inkml:trace>
  <inkml:trace contextRef="#ctx0" brushRef="#br0" timeOffset="91783.689">26758 1958 0,'0'0'16,"71"0"-16,-54 0 0,19 0 15,-1 0-15,0 0 0,-17 0 16,0 0-16,-1 18 15</inkml:trace>
  <inkml:trace contextRef="#ctx0" brushRef="#br0" timeOffset="93384.073">24518 3475 0,'35'0'16,"1"-18"-1,34 1-15,-17-1 16,0 18-16,0-18 16,-18 1-16,0 17 0,36 0 15,-53 0-15</inkml:trace>
  <inkml:trace contextRef="#ctx0" brushRef="#br0" timeOffset="94590.085">24589 3493 0,'0'0'16,"0"17"-16,0 1 16,17-1-16,-17 1 15,0 35-15,0-35 16,18 35 0,-18-36-16,0 18 0,0-17 15,0 17-15,0-17 0,0 53 16,0-36-16,18 35 15,-18-34-15,0-1 16,0 0-16,0 1 0,0 52 16,0-53-16,0 36 15,0-36-15,0 0 16,0 0-16,0-17 16,0 17-16,0 1 0,0 34 15,-18-35-15,18 36 16,-18-18-16,1 35 15,17-53 1,-18 18-16,18 0 0,0 35 16,0-35-16,0 53 15,0-53-15,0 18 16,0 34-16,0-52 16,0 71-1,0-71-15,18 70 16,-18-52-16,0 35 15,0-36-15,0-17 0,0 0 16,0 0-16,17 70 16,-17-70-16,0 71 15,0-71-15,0 0 0,0 17 16,-17-17-16,17 71 16,-18-72-16,0 72 15,18-54-15,-17-17 16,17 71-16,0-71 15,0 17-15,0 1 16,0-18-16,0 88 16,17-88-16,-17 88 15,18-70-15,-18 52 16,0-70-16,18 88 16,-18-88-16,0 70 15,-18-52-15,18 52 16,0-52-16,-18 70 15,18-88-15,0 88 16,0-70-16,0 70 16,0-71-16,0 71 15,0-70-15,0 70 16,0-70 0,0 87-16,0-87 15,0 70-15,-17-70 16,17 70-16,0-71 15,0 71-15,0-70 16,0 70 0,0-70-16,0 70 15,0-88-15,17 88 16,-17-71-16,0 1 0,0 70 16,0-88-16,-17 88 15,17-70 1,-18 34-16,18-52 15,-18 53-15,18-53 16,0 18-16,0-36 16,-17 35-1,17-34-15,-18-19 0,18 36 16,0-17-16,0-1 16,0-17-16,18-1 15,-1-17-15,1 18 0,35-1 16,-35 1-1,17-18-15,53 0 16,-53 0-16,54 0 16,-54 18-16,53-18 15,-53 0-15,1 0 16</inkml:trace>
  <inkml:trace contextRef="#ctx0" brushRef="#br0" timeOffset="95391.388">25559 3475 0,'-18'18'15,"0"34"1,18 19 0,0-18-16,36 17 15,17 1 1,-18-36-16,53-17 0,-35-18 15,53-35 1,-53-1-16,0-17 16,-36 1-16,-17-19 15,-35 36-15,-35-36 16,-1 54-16,-35-1 16,53 36-16,-35 17 15,53 0-15,-1 36 16</inkml:trace>
  <inkml:trace contextRef="#ctx0" brushRef="#br0" timeOffset="95747.146">25735 4498 0,'18'0'0,"-36"0"0,36-18 16,-1 18-16</inkml:trace>
  <inkml:trace contextRef="#ctx0" brushRef="#br0" timeOffset="95897.484">25841 4851 0,'0'0'16,"18"17"-1,-18 1 1</inkml:trace>
  <inkml:trace contextRef="#ctx0" brushRef="#br0" timeOffset="96080.471">25841 5362 0,'0'0'15,"0"71"-15,18-54 0,-18 19 16,0-19-16,0 19 0,17 17 15,-17-18 1,-17 53-16,17-70 16,-18-1-16,18 19 0,-35-19 15</inkml:trace>
  <inkml:trace contextRef="#ctx0" brushRef="#br0" timeOffset="96158.178">25806 6033 0,'0'0'15,"0"17"-15,0 1 0</inkml:trace>
  <inkml:trace contextRef="#ctx0" brushRef="#br0" timeOffset="96275.276">25770 6332 0,'0'0'15</inkml:trace>
  <inkml:trace contextRef="#ctx0" brushRef="#br0" timeOffset="97449.672">25929 5539 0,'0'-18'31,"0"0"-31,0 1 16,18-19 0,-18 19-16,0-18 15,0 17-15,-18 0 16,1 36 0,-1 0-1,-17 52 1,17-35-16,18 36 15,0-36-15,18 36 16,-1-36-16,71 18 16,-35-35-16,53-1 15,-53-34-15,53-19 16,-71 19-16,1-36 16,-36 17-16,-18-52 15,-17 53-15,-71-53 16,35 35-16,-70 0 15,71 18-15,-36 35 16,70 17 0,1 36-16,18-17 15</inkml:trace>
  <inkml:trace contextRef="#ctx0" brushRef="#br0" timeOffset="98033.744">25841 6826 0,'0'18'16,"-18"0"-16,18-1 15</inkml:trace>
  <inkml:trace contextRef="#ctx0" brushRef="#br0" timeOffset="98171.701">25823 7303 0,'0'0'16,"0"17"-16,18-17 0,-18 18 15</inkml:trace>
  <inkml:trace contextRef="#ctx0" brushRef="#br0" timeOffset="98272.702">25841 7620 0,'0'18'16,"0"-36"-16,18 71 0,-1-53 0,-17 18 15</inkml:trace>
  <inkml:trace contextRef="#ctx0" brushRef="#br0" timeOffset="98367.297">25982 7832 0,'0'17'15</inkml:trace>
  <inkml:trace contextRef="#ctx0" brushRef="#br0" timeOffset="98933.992">25841 8925 0,'-18'0'0,"36"0"0,-36 18 16,1 52 0,17-17-16,0 71 15,0-71-15,17 53 16,-17-53-1,36 17-15,-36-17 16,17 0-16,-17-35 16</inkml:trace>
  <inkml:trace contextRef="#ctx0" brushRef="#br0" timeOffset="99841.33">25912 10301 0,'17'0'32,"1"18"-17,-18-1-15,0 1 16</inkml:trace>
  <inkml:trace contextRef="#ctx0" brushRef="#br0" timeOffset="99973.91">25929 10760 0,'18'17'16,"-18"1"-1,0 0 1</inkml:trace>
  <inkml:trace contextRef="#ctx0" brushRef="#br0" timeOffset="100113.991">25947 11113 0,'0'0'15,"0"17"-15,17-17 16,1-17 0</inkml:trace>
  <inkml:trace contextRef="#ctx0" brushRef="#br0" timeOffset="100261.883">26000 11359 0,'17'0'32,"1"0"-17</inkml:trace>
  <inkml:trace contextRef="#ctx0" brushRef="#br0" timeOffset="100629.289">25823 12277 0,'0'0'0,"-17"35"0,17 53 16,0-70 0,17 17-16,1-17 0,70-1 15,-53 1-15,54-18 16,-54-18-16,53-17 15,-70 17-15,17-34 16,-35 16-16,-35-17 16,17 18-16,-17 0 15,0-1-15,-18 1 0,-36 0 16,37 17-16,-19-17 16,36 17-16,17-35 15</inkml:trace>
  <inkml:trace contextRef="#ctx0" brushRef="#br0" timeOffset="102109.76">26405 3298 0,'-17'0'0,"34"0"16,1 0-1,0 0-15,17 0 16,36-17 0,-19-1-16,-16 1 0,17 17 15,-18 0-15,-17 0 16,-1 0-16,-17 17 31,0 1-15,0-1-16,0 1 15,18 17-15,-18-17 16,0 35 0,0-18-16,17 36 15,-17-36-15,0 53 16,0 0-16,0-52 15,0 70-15,-17-54 16,17 1-16,0 0 16,-18 18-16,1 52 15,17-52-15,-18 70 16,18-70-16,0 87 16,-18-69-16,18 69 15,-17-70-15,17 195 16,-18-177-16,18 105 15,-18 1 1,18-106-16,-17 123 16,17-123-16,0 123 15,0-123-15,0 123 16,0-123 0,0 123-16,0-123 15,0 124-15,0-125 16,-18 1-16,18 0 15,0 0-15,0 123 16,0-123-16,-18 0 0,18 106 16,0-107-16,0 107 15,0-106-15,0 106 16,0-124-16,0 18 16,0-18-16,-17 106 15,34-106-15,-17 106 16,0-106-16,18 106 15,0-106-15,-1 1 16,19 87-16,-19-88 16,1 89-16,0-72 15,-1 72 1,1-89-16,-1 0 0,19 89 16,-1-19-1,-17-87-15,-1-1 0,19 89 16,-19-88-16,1 52 15,0-52-15,-18-18 16,17 0-16,-17 0 0,18 52 16,-18-69-1,17-1-15,1 0 16,0 18-16,-18-35 0,17-1 16,-34-17 15,-1-17-16,0 17-15,-17-18 16,18 18-16,-19-18 0,-52 18 16,35-17-16,-53 17 15,53 0 1,-35 0-16,71-18 0,17 1 16</inkml:trace>
  <inkml:trace contextRef="#ctx0" brushRef="#br0" timeOffset="103799.262">26882 9296 0,'-18'0'16,"36"0"31,17 0-47,0 0 15,1 0-15,16 0 0,72 0 16,-71 0-16,70 0 16,-70 0-1,35-18-15,-52 18 16,-1 0-16,-35-18 15,-35 18 1,-1 0-16</inkml:trace>
  <inkml:trace contextRef="#ctx0" brushRef="#br0" timeOffset="104072.576">27129 9102 0,'-18'0'15,"36"0"-15,-71 0 0,17 17 0,-34 1 16,35 0-16,-18 17 16,35-17-16,0-1 15,18 1-15,0-1 16,18 1-16,17 17 0,36 18 15,-18-35-15,70 52 16,-70-52-16,18 17 16,-36-17-1</inkml:trace>
  <inkml:trace contextRef="#ctx0" brushRef="#br0" timeOffset="104639.768">28028 8996 0,'-35'0'15,"17"0"-15,1 17 16,-19 1-16,19 0 0,-19 52 16,36-17-16,0 35 15,0-52-15,53 34 16,-17-34-16,-1-19 15,0 18-15,18-17 0,18-18 16,-36 0 0,0 0-16,-17-18 15,-18-17-15,-18 18 16,-35-19-16,18 19 16,-18-1-16,18 18 15,0 0-15,17 0 0,0 0 16</inkml:trace>
  <inkml:trace contextRef="#ctx0" brushRef="#br0" timeOffset="105073.668">28328 9137 0,'-18'-18'16,"36"18"15,0 0-16,-1 0-15,36 18 16,-17 0-16,-1 17 16,-18 0-16,-17 18 15,0-35-15,-17 35 16,-1-36-16,1 36 16,17-35-1,0-1 1,17-17-16,1 0 15,17-17 1,-17 17-16,-1 0 16,1 0-1</inkml:trace>
  <inkml:trace contextRef="#ctx0" brushRef="#br0" timeOffset="105618.435">28734 9137 0,'17'0'32,"19"-18"-17,17 1-15,-36 17 16,1 0-16,17-18 15,-52 36 1,-1-18-16,-35 17 16,35 1-16,-17 17 15,35-17 1,0 0-16,0-1 0,0 1 16,18-1-16,-18 19 0,35-1 15,-17-17-15,17 17 16,-35-17-16,0 17 15,0-18-15,-18 1 16,1-18 0,-19 18-16,19-18 15,-19 0-15,19 0 16,-1 0-16,18-18 16,-18 18-1</inkml:trace>
  <inkml:trace contextRef="#ctx0" brushRef="#br0" timeOffset="105907.322">29034 9137 0,'0'0'15,"35"-18"-15,-17 18 0,17-17 16,0-1-16,18 18 15,-35 0 1,17 0-16,-17 0 16,-18 35-1,0 36 1,-18-53-16,18 52 16,0-52-16,0-1 15,0 36-15,0-35 16,18 17-16,-18-17 15</inkml:trace>
  <inkml:trace contextRef="#ctx0" brushRef="#br0" timeOffset="106048.083">29139 9384 0,'36'-18'16,"-72"36"-16,107-36 0,-36 1 0,53-1 15,-35 0-15,-17 18 16,-19-17-16</inkml:trace>
  <inkml:trace contextRef="#ctx0" brushRef="#br0" timeOffset="132361.265">30392 3334 0,'0'17'63,"17"19"-48,-17-19-15,0 19 16,0-19-16,0 19 16,0 34-16,-17-35 15,17 54-15,0-54 16,0 0-16,17 36 15,1-18-15,-18 35 16,0-35-16,0 53 16,18-54-16,-18 54 15,0-35-15,17 70 16,-17-88-16,0 88 16,18-88-16,-18 70 15,0-52-15,18 52 16,-18-52-1,0-1-15,0 1 0,0 0 16,0 70-16,0-71 16,0 89-1,17-88-15,-17-1 0,0 1 16,0-1-16,18 71 0,-18-70 16,0 70-1,0-53-15,0 53 16,0-70-16,0 105 15,0-105-15,0 88 16,0-71-16,18 71 16,-18-89-16,17 106 15,-17-105-15,0 105 16,0-87-16,0 69 16,0-69-16,18 87 15,-18-88 1,0 89-16,0-107 15,0 18-15,0 0 0,0 1 16,0 69-16,0-69 16,0 87-16,0-88 15,0 71-15,0-71 16,-18 89 0,18-89-16,0 70 15,0-69-15,0-19 16,0 18-16,0-17 0,18 0 15,-18 17-15,0-18 0,17 89 16,-17-88-16,0 87 16,0-69-16,-17-19 15,17 18-15,-18 53 16,1-70-16,17 70 16,0-88-16,-18 18 0,18 70 15,0-18 1,0-52-16,0-1 15,0 54-15,-18-71 16,18 17-16,0 36 16,0-53-16,0 0 0,0 35 15,0-35-15,18 35 16,-18-53 0,18 1-16,-18-1 0,17 18 15,-17-35-15,18 17 16,-18-18-16,17 1 15,-17 0-15,0-1 16,0 1 0,0 0-16,-17-18 15,-1 0 1,1 0 0</inkml:trace>
  <inkml:trace contextRef="#ctx0" brushRef="#br0" timeOffset="132722.348">30321 12947 0,'18'35'16,"-36"-70"-16,54 106 16,-19-19-16,18 19 15,-17-36-15,0 1 16,-1-19-16,1 18 0,17 1 16,-17-19-16,17-17 15,-17 0-15,17-17 16,0-1-1,18-17-15,-17 17 16,17-35-16,-36 18 16,18 0-1,-17 17-15,0-35 16,-18 36-16</inkml:trace>
  <inkml:trace contextRef="#ctx0" brushRef="#br0" timeOffset="133485.878">30074 3845 0,'0'-17'32,"36"-1"-17,-19-17 1,1-1-16,17 1 0,53-71 16,-52 36-16,-1 17 15,-17 0-15,17-18 0,-18 18 16,1-17-16,0 52 15,-1 18-15,1 0 16,17 71 0,18-1-1,-35-17-15,35 36 16,-18-54-16,18 35 16,-35-34-16</inkml:trace>
  <inkml:trace contextRef="#ctx0" brushRef="#br0" timeOffset="134047.934">31115 7108 0,'0'0'0,"0"18"15,18 35 1,-18-18-16,0 71 16,17-35-1,-17-18-15,0 0 0,0-18 16,0 18-16,18-18 0,-18 0 15,0-17-15,18 0 0,-1-1 16</inkml:trace>
  <inkml:trace contextRef="#ctx0" brushRef="#br0" timeOffset="134329.683">31397 7355 0,'-17'36'16,"34"-72"-16,-52 107 0,53-18 16,-18-35-16,35 17 15,-17-18-15,17-17 16,-18 18-16,19-18 16,-1 0-16,0-18 0,36-17 15,-54 0-15,1-18 16,-18 35-16,-18-17 15,1 17-15,-18 1 0,-18-1 16,17 1-16,1 34 16,17 1-16,1-1 15</inkml:trace>
  <inkml:trace contextRef="#ctx0" brushRef="#br0" timeOffset="134515.891">31821 7567 0,'0'18'0,"0"-36"0,0 53 16,-18-17-16,0 0 16,1-1-16,-19 19 0,1 16 15,35-34-15,-18 0 16</inkml:trace>
  <inkml:trace contextRef="#ctx0" brushRef="#br0" timeOffset="134809.886">32085 7461 0,'0'0'0,"-17"36"15,-1-19-15,0 18 16,18 1 0,18-19-16,0 1 15,-1 0-15,1-18 0,17 0 16,18 0-16,-35-18 16,17-17-1,-17-1-15,-18 19 0,-18-1 16,18 1-16,-53-36 15,35 35-15,-17 0 0,-18 18 16,36 0-16,-1 0 16</inkml:trace>
  <inkml:trace contextRef="#ctx0" brushRef="#br0" timeOffset="135092.104">32403 7479 0,'-18'35'15,"36"-70"-15,-36 88 0,18-36 16,18 1-16,-1 17 16,1-17-16,35 0 15,-36-18-15,19 0 16,-19-18-16,1 0 15,-18 1-15,0-1 0,-35-35 16,17 36-16,-35-19 16,36 19-16,-1 17 15,18-18-15</inkml:trace>
  <inkml:trace contextRef="#ctx0" brushRef="#br0" timeOffset="135459.991">32879 7461 0,'-35'18'0,"35"0"16,-18-1-16,18 1 15,18 17 1,-1-17-16,36-1 16,-18-17-16,18 0 15,-17 0-15,-19 0 16,19-17-16,-19-36 15,-17 35-15,-17 1 0,17-19 0,-53-17 16,17 18 0,-34 17-16,35 18 15,-18 0-15,17 18 16</inkml:trace>
  <inkml:trace contextRef="#ctx0" brushRef="#br0" timeOffset="154913.096">10160 6491 0,'0'-18'15,"0"1"-15,0-1 16,0 36 31,18 52-31,-1-17-16,-17 18 0,0-1 15,18 89-15,0-71 16,-1 53-1,1-88-15,-1 0 0,19 36 16,-1-19 0,0-35-16,1-17 0,-1 17 15,71-17-15,-53 0 16,-18-1-16,18-17 0,0 18 16,35-18-16,-70 0 15,34 0 1,-34 0-16,-36 0 15,1 0 1</inkml:trace>
  <inkml:trace contextRef="#ctx0" brushRef="#br0" timeOffset="155148.07">10407 7214 0,'18'0'16,"-36"0"-16,71 0 0,17 0 16,-17-17-16,53-1 15,-53 18-15,0 0 16,-18-18-16,1 18 0,-1 0 16,0-17-1,-35-1 1,-18 18-16,1-18 0</inkml:trace>
  <inkml:trace contextRef="#ctx0" brushRef="#br0" timeOffset="155341.581">10125 6491 0,'0'-35'15,"0"70"-15,17-70 0,19 17 0,17 1 16,17-1-16,1 18 0,87-18 16,-69 18-16,-19 0 15,54 0-15,-71-17 16</inkml:trace>
  <inkml:trace contextRef="#ctx0" brushRef="#br0" timeOffset="158850.136">6685 13176 0,'0'-17'16,"18"34"15,-18 19-16,0-19-15,17 18 16,-17 1-16,0-1 0,0 18 0,0 17 16,-17 72-16,17-54 15,0 71-15,0-71 16,17 18 0,1-71-16,17 0 0,-17-17 15,17-18-15,1 0 0,16 0 16,37-18-16,-36 0 15,52-17-15,-69 35 16,-1 0-16,0 0 16,-17 0-16,17 0 15,-52 0 1,-1 0 0</inkml:trace>
  <inkml:trace contextRef="#ctx0" brushRef="#br0" timeOffset="159072.249">6773 13741 0,'18'0'16,"53"0"-1,-36-18-15,71 18 16,-71-18-16,53 1 15,-53 17-15,18-18 16,-35 18-16,-18-17 16,-18-1-16,-17 0 15</inkml:trace>
  <inkml:trace contextRef="#ctx0" brushRef="#br0" timeOffset="159217.608">6720 13300 0,'0'0'16,"36"-36"-16,-1 19 0,36-36 16,-19 53-16,-16-18 0,-1 18 15,36 18 1</inkml:trace>
  <inkml:trace contextRef="#ctx0" brushRef="#br0" timeOffset="160206.587">7020 13194 0,'0'0'0,"0"-18"15,18 18 1,0 0-16,-1 0 15,18 0-15,-17 0 0,53 18 16,-36-18-16,18 0 16,-18 0-16,-17 0 15,-1 0-15</inkml:trace>
  <inkml:trace contextRef="#ctx0" brushRef="#br0" timeOffset="161597.668">7708 13653 0,'-17'0'32,"17"17"30,17-17 48,-17 18-95,-17-18 16,-1 0-15,18 17 0</inkml:trace>
  <inkml:trace contextRef="#ctx0" brushRef="#br0" timeOffset="163366.095">8237 13705 0,'0'0'0,"18"-17"0,0-1 16,-1 18-16,1-17 0,0-19 16,-18 19-1,-36-1 1,19 18-16,-1 0 0,-35 18 15,18-1-15,17 19 16,-17-19-16,17 18 16,1 18-16,17-17 0,0 17 15,17 52-15,1-52 16,52 18-16,-34-36 16,52-17-1,-35-18-15,53-18 16,-53 0-16,-18-17 15,0 0-15,-17 0 0,-18-36 16,-18 36-16,-35-36 16,0 54-16,-53-36 15,54 35-15,16 18 16,1-18-16,0 18 0,-18 0 16,53 18-16</inkml:trace>
  <inkml:trace contextRef="#ctx0" brushRef="#br0" timeOffset="164273.101">8890 13917 0,'-18'0'15,"1"18"1,-1-1-16,0 36 16,1-17-16,17-1 15,-18 18-15,18-18 0,0 0 16,18 1-16,-18-1 15,35 18-15,0-36 16,-17-17-16,0 18 0,17-18 16,-17 0-16,-18-18 0,17 18 15,-17-17-15,0-1 16,-17 1-16,-36-1 16,17 0-16,-17 18 15,36 0-15,-1 0 16,1 0-16</inkml:trace>
  <inkml:trace contextRef="#ctx0" brushRef="#br0" timeOffset="164661.346">9013 14058 0,'18'0'15,"0"0"1,-1 0-16,19 18 15,-19-1-15,19 19 16,-19-1-16,-17 0 16,0 1-16,0-1 15,-17-35-15,-1 35 16,36-35 15,-1 0-15,19-17-16,-19 17 15,1 0 1</inkml:trace>
  <inkml:trace contextRef="#ctx0" brushRef="#br0" timeOffset="164956.504">9331 14023 0,'0'0'0,"0"-18"0,18 18 16,-1 0-1,1 0-15,0 0 0,-1 0 16,18 0 0,-17 0-16</inkml:trace>
  <inkml:trace contextRef="#ctx0" brushRef="#br0" timeOffset="165262.698">9296 14041 0,'0'17'16,"17"1"0,-17-1-16,18 19 15,0-36-15,-1 17 0,1 19 16,0-19-16,-18 1 15,17 0-15,-17-1 16,0 1-16,0 0 16,-17-18-1,-1 17-15,0-17 16,1 0 0,-19 18-16,19-18 15</inkml:trace>
  <inkml:trace contextRef="#ctx0" brushRef="#br0" timeOffset="165628.67">9596 14005 0,'17'0'16,"1"18"-1,17 0 1,18-18 0,-18 0-16,-17 17 15,0 1-15,-18 17 16,0-17-16,0-1 15,-18 19-15,18-1 16,0-17-16,0 35 16,0-36-16,0 18 15,18-17-15,-18 0 16,0-1 0</inkml:trace>
  <inkml:trace contextRef="#ctx0" brushRef="#br0" timeOffset="165779.724">9684 14270 0,'53'0'0,"-106"0"15,141 0-15,-53-18 0,1 18 0,-1 0 16,0 0-16,-17 0 15,-1 0-15</inkml:trace>
  <inkml:trace contextRef="#ctx0" brushRef="#br0" timeOffset="167803.234">10954 13458 0,'17'18'16,"19"-18"-1,-1 0-15,36 0 16,-19-18-1,19 18-15,-36 0 16,1 18-16</inkml:trace>
  <inkml:trace contextRef="#ctx0" brushRef="#br0" timeOffset="167920.692">11148 13688 0,'0'0'16,"53"17"-16,-18 1 0,0-18 15,36-18 1,-36 18-16</inkml:trace>
  <inkml:trace contextRef="#ctx0" brushRef="#br0" timeOffset="169506.187">12294 12418 0,'18'0'16,"-18"-18"-16,35 1 16,-17 17-16,35-18 15,-18 0-15,0 1 16,-17 17-16,17-18 16,-35 36-1</inkml:trace>
  <inkml:trace contextRef="#ctx0" brushRef="#br0" timeOffset="170099.717">12294 12435 0,'-17'36'15,"34"-72"-15,-34 107 16,17-53-16,0 17 0,17 35 16,1-17-16,17 36 15,-17-37-15,17 54 16,-17-53-16,17 71 16,-35-54-16,35 89 15,-35-88-15,18 105 16,-18-88-16,-18 0 15,18 18-15,0-18 0,0 89 16,0-89-16,0 0 16,0-17-16,0 17 15,0-18-15,0 19 0,0-1 16,-17 71-16,17-89 16,0 89-16,0-71 15,0 0-15,0 0 16,0 1-16,0-1 0,0 53 15,0-53-15,0 53 16,0-70-16,0-1 16,0 36-16,0-53 15,0 0-15,0-18 16,17 36-16,1-53 16,0 52-16,-1-52 15,1-1-15,-18 19 0,35 17 16,-35-36-16,18 18 15,-1-17-15,1 0 0,17-1 16,-17-17 0,17 0-1,-17 0-15,0-17 16,-18-1-16,0 0 0</inkml:trace>
  <inkml:trace contextRef="#ctx0" brushRef="#br0" timeOffset="171418.33">13564 12330 0,'18'0'31,"0"0"-31,-1 0 15,1 0-15,17 0 16,18 0 0,-18-18-16,-17 18 15,0 0-15,17-18 16,-17 18-16,-18 18 16,0 0-16,0 17 15,0-17 1,0 17-16,0-18 0,0 19 15,0 34-15,17 18 16,1 1 0,-1 16-1,-17-52-15,0 18 0,0 70 16,0-53-16,0 0 16,0 1-16,0-1 0,-17 0 15,17 0-15,0 106 16,0-106-16,0 89 15,0-71-15,-18-18 16,18 124-16,0-107 16,0 107-16,-17-106 15,17 70-15,0-88 16,-18 106-16,18-123 16,0 105-16,0-87 15,0 52 1,0-71-16,0 18 15,0-17-15,0-18 0,0 18 16,0-1-16,0 54 0,0-54 16,18 18-16,-18-52 15,0-1-15,17 0 16,-17-17-16,0-1 16,0 1-16,0 0 15,0-1-15,18 1 16,-18 0-16,0-1 15,-18-17 32,1 0-31,-1 0-16,0 0 16,1 0-1,-19 0 1,19 0-16,-1 0 0,-17 0 15,-18 18 1,35-18-16</inkml:trace>
  <inkml:trace contextRef="#ctx0" brushRef="#br0" timeOffset="172759.717">5750 14640 0,'0'-17'0,"-17"17"15,-19 17 1,36 19-16,-35 16 16,35 1-16,-18 53 15,36-35-15,0 52 16,-1-70-16,1-18 16,17 1-16,1-19 0,16 1 15,-16-18-15</inkml:trace>
  <inkml:trace contextRef="#ctx0" brushRef="#br0" timeOffset="173109.396">5980 14711 0,'35'0'15,"-70"0"-15,105 17 0,-35 1 16,-17 0-16,17-1 16,-35 1-16,0 35 15,-17-18-15,-1-17 0,0 17 16,1 0 0,17-17-16,17 0 15,1-18-15,17 17 16,-17-17-16,17 18 15,-17 0-15,-18 17 16,-18-17-16,1-1 16,-1 1-16,0-1 0,-35 1 15,36 0 1,-1-18-16,1 0 16,17-18-16</inkml:trace>
  <inkml:trace contextRef="#ctx0" brushRef="#br0" timeOffset="173429.246">6297 14975 0,'0'18'31,"18"0"-31,-18-1 0,17 1 16,19 17-16,-19-17 16,1-18-16,0 0 15,-1-18-15,1 1 16,-18-1-16,0 0 16,-18 1-16,1-1 15,-1 0-15,-35-17 0,35 35 16,1-17-16,-19 17 0,19 0 15,34 17 1</inkml:trace>
  <inkml:trace contextRef="#ctx0" brushRef="#br0" timeOffset="173915.37">6650 14870 0,'-18'35'0,"36"-70"0,-36 88 0,18-36 16,18 18-1,-18-17-15,53 17 16,-36-35-16,1 0 0,35-17 16,-18-1-1,1-17-15,-36 0 16,0-18-16,0 35 16,-18 0-16,0 1 0,-35-1 15,36 0-15,-36 18 16,35 0-16,1 0 15,17 18-15</inkml:trace>
  <inkml:trace contextRef="#ctx0" brushRef="#br0" timeOffset="174187.574">7073 15046 0,'0'0'16,"0"18"-16,-17-1 15,17 1-15,-18 0 16,18-1-16,-35 18 16</inkml:trace>
  <inkml:trace contextRef="#ctx0" brushRef="#br0" timeOffset="174688.37">6103 15575 0,'18'35'0,"-18"-17"15,0 53-15,0-36 16,0 53-1,0-53-15,0 1 0,17-1 16,-17-17-16,18-18 16,0 0-16</inkml:trace>
  <inkml:trace contextRef="#ctx0" brushRef="#br0" timeOffset="174963.889">6368 15646 0,'0'35'0,"0"0"16,0 18-1,0-18-15,35 18 16,-17-53-16,34 18 16,-16-36-16,-1 1 15,-17-1-15,-1-35 16,-17 18-16,-17-18 15,-19 35-15,-17-17 16,18 35-16,0-18 16,17 18-16,1 0 0,-1 0 15,18 18-15</inkml:trace>
  <inkml:trace contextRef="#ctx0" brushRef="#br0" timeOffset="175211.953">6791 15593 0,'0'0'0,"0"53"15,18-18-15,-18 36 16,17-19-16,-17-34 0,18 35 16,-18-35-16,0-1 15,0 1-15</inkml:trace>
  <inkml:trace contextRef="#ctx0" brushRef="#br0" timeOffset="175434.573">6932 15610 0,'0'0'0,"-35"0"15,17 18-15,1 0 16,-1 17-16,0-17 0,1-1 16,34 19-16,-17-19 15,53 1-15,-35-18 16,-1 17-16,19-17 15,34 0 1,-34-17-16</inkml:trace>
  <inkml:trace contextRef="#ctx0" brushRef="#br0" timeOffset="175679.196">7126 15416 0,'0'0'0,"35"18"0,-17 0 0,35 35 16,-18 0-16,36 17 16,-54-35-16,19 54 15,-36-37-15,0 19 16,0-36-1,-36 18-15,-16-18 16,16-35-16</inkml:trace>
  <inkml:trace contextRef="#ctx0" brushRef="#br0" timeOffset="176996.78">8484 14799 0,'-17'0'16,"-1"0"-16,18 53 15,0-18-15,0 36 16,0-18-16,18 35 16,-1-53-16,19 36 15,-19-36 1,19 0-16,-19-17 16,36 17-16,-35-35 15</inkml:trace>
  <inkml:trace contextRef="#ctx0" brushRef="#br0" timeOffset="177358.739">8767 14940 0,'0'0'15,"0"18"-15,0-1 0,0 19 16,0-19-16,17 19 0,-17-1 16,0 0-16,18-17 0,-1 52 15,-17-52-15,18 17 16,0-17-16</inkml:trace>
  <inkml:trace contextRef="#ctx0" brushRef="#br0" timeOffset="177647.507">8961 15099 0,'0'70'0,"0"-140"0,0 176 15,35-36-15,0-52 16,-17 0-16,17-1 15,0-17-15,1 0 0,-19-17 16,36-19-16,-35 19 16,-1-36-16,-17 17 15,-17-16-15,-1 34 16,1 0-16,-19 1 16,1-1-16,-18 0 15,35 18-15,-17 18 16,35 0-16</inkml:trace>
  <inkml:trace contextRef="#ctx0" brushRef="#br0" timeOffset="178149.184">9384 15028 0,'0'18'16,"18"0"-16,-18 52 15,17-35-15,1 36 16,-18-36-16,0 1 16,17-19-16,-17 1 0,18 17 15,0-35 1,-1-35-16</inkml:trace>
  <inkml:trace contextRef="#ctx0" brushRef="#br0" timeOffset="178371.275">9543 15046 0,'-36'18'0,"72"-36"0,-89 53 16,17 1-1,19-19-15,17 1 16,0-1-16,17 1 16,1 0-16,35-1 15,-18-17-15,1 36 16,-19-36-16,18 35 16,-17-35-16</inkml:trace>
  <inkml:trace contextRef="#ctx0" brushRef="#br0" timeOffset="179237.942">9895 15275 0,'0'18'0,"0"0"16,-17-1-16,17 1 16,-18 17-16,1-17 15,-1 17-15,0-17 0,18-1 16,-17 1-16,-1 0 16,0-18-16</inkml:trace>
  <inkml:trace contextRef="#ctx0" brushRef="#br0" timeOffset="179549.192">10072 15117 0,'-18'0'0,"18"17"15,0 1-15,0 17 16,0-17-16,0 17 0,0-17 16,18 52-1,-18-52-15,0 35 16,0-36-16,0 1 15,17-18 1</inkml:trace>
  <inkml:trace contextRef="#ctx0" brushRef="#br0" timeOffset="179782.311">10266 14958 0,'0'0'16,"35"35"-16,-17-17 0,35 35 15,-36-18-15,36 18 16,-35-18-16,0 53 16,-18-52-1,0 52-15,0-53 16,0 0-16,-18 1 0,18-19 15,-18 1-15</inkml:trace>
  <inkml:trace contextRef="#ctx0" brushRef="#br0" timeOffset="182424.573">14940 16475 0,'18'-18'0,"-1"0"16,-17 1-1,18-1 1,-36 18-16,18 18 31,-17 35-15,-1-18-16,18 18 0,0 17 16,18-34-16,-18-1 15,17 0-15,19-17 16,17 17-16,-36-17 15,36-18-15,-18 0 16,-17 0-16</inkml:trace>
  <inkml:trace contextRef="#ctx0" brushRef="#br0" timeOffset="182752.444">15328 16492 0,'18'-35'16,"-36"70"-16,53-70 0,18 17 16,-35 18-16,0 0 15,-1 0-15,-17 18 0,18 0 0,-18-1 16,0 36-16,0-17 16,0-1-1,0-18-15,0 19 16,0-19-16,35 1 15,-17-18-15,0 18 0,-1-1 16,1 1 0,-36-18-16,-17 18 15,17-1 1,-17-17-16,0 18 0,17 0 16,-35-18-16,35 0 15</inkml:trace>
  <inkml:trace contextRef="#ctx0" brushRef="#br0" timeOffset="183062.93">15804 16563 0,'-52'35'15,"104"-70"-15,-104 105 0,34-52 0,18 17 16,0 18 0,18-35-16,34 0 15,-34-1-15,53-34 16,-54 17-16,36-36 16,-35 1-16,-1-18 15,-17 35-15,-17 1 16,-1-1-16,-17 1 0,17-1 0,-52 0 15,34 18 1,19 18-16,-18 0 16</inkml:trace>
  <inkml:trace contextRef="#ctx0" brushRef="#br0" timeOffset="183353.704">16140 16510 0,'0'0'0,"-18"18"0,18-1 0,-18 19 15,18-1-15,0-18 16,0 19-16,0-1 16,36 18-16,-1-35 0,18-1 15,-36-17-15,36-17 16,-35-1-16,0-35 15,-1 18 1,-17-1-16,-17 19 16,17-18-16,-18 17 0,-17-17 0,17 35 15,-35-18-15,36 18 16,-1 0-16,18 18 16</inkml:trace>
  <inkml:trace contextRef="#ctx0" brushRef="#br0" timeOffset="183549.168">16528 16757 0,'17'35'15,"-34"-70"-15,34 106 0,-17-54 0,-17 18 16,-1-17-16,0 0 15,18-1-15,-35 1 16,35 0-16</inkml:trace>
  <inkml:trace contextRef="#ctx0" brushRef="#br0" timeOffset="183782.252">16845 16651 0,'0'0'0,"0"18"0,0-1 0,18 1 16,-18 0-16,0 17 0,0-17 16,0 52-16,0-52 15,0-1-15,17-17 0,1 18 16,-18-36-1,18 18-15</inkml:trace>
  <inkml:trace contextRef="#ctx0" brushRef="#br0" timeOffset="184025.399">17110 16387 0,'17'35'15,"1"-18"-15,17 19 16,-17-36 0,0 17-16,17 1 0,-18 0 15,19-1-15,-19 19 0,1-19 16,-18 1-16,0 35 16,-35-18-16,-18 18 15,0-18-15,0 1 16,0-1-16,18 0 0,0-17 15</inkml:trace>
  <inkml:trace contextRef="#ctx0" brushRef="#br1" timeOffset="203390">3669 4145 0,'0'18'47,"0"-1"-47,18 1 16,-18 35-16,0-35 15,0 35-15,0-18 16,0-18-16,0 36 15,0-17-15,0-1 16,0-17-16,0 17 16,0 0-1,0-17-15,0-1 16,17-17-16,-17 18 31,18-18-15,-1 18-1,1-1 1,0-17 0,-1 0-1,1 18-15,0-18 16,17 0-16,-17 0 16,-1 0-16,1 0 15,35 0-15,-36 0 16,36 0-1,-35 0-15,17 0 0,18 0 16,-18 0-16,18 0 16,-17 0-16,34 0 15,-35 0-15,36 18 16,-36-18-16,53 0 16,-35 0-1,53 0-15,-53 0 16,0-18-16,18 18 0,34 0 15,-52-18-15,71 18 16,-71 0-16,0-17 16,17 17-16,-17 0 15,71 0-15,-54 0 16,54 0-16,-54-18 16,1 18-16,-18 0 0,17 0 15,54 0-15,-71 0 16,70 0-1,-52 0-15,52-18 16,-52 18-16,70 0 16,-71-17-16,71 17 15,-52-18-15,-19 18 16,1 0-16,-1 0 0,19 0 16,-19 0-16,1-18 0,87 18 15,-69 0-15,-19-17 16,18 17-16,1 0 0,-1-18 15,70 18-15,-87 0 16,70 0-16,-53 0 16,53 18-1,-52-18-15,-19 0 0,18 0 16,1 0-16,-1 0 0,0 0 16,88 0-16,-87 0 15,-1 17-15,0-17 0,0 0 16,89 18-1,-89-18-15,-18 0 16,18 18-16,106-1 0,-105-17 16,87 0-16,-88 0 15,106 18-15,-88-18 16,88 0 0,-106 0-16,106 0 15,-88 0-15,88 18 16,-106-18-16,1 0 0,105 17 15,-106-17-15,124 0 16,-107 0-16,107 0 16,-106 0-1,106 0-15,-107 0 16,1 0-16,0 0 0,0 0 16,-18 0-16,18 0 0,0 0 15,0 0-15,-18 18 16,18-18-16,105 0 0,-105 0 15,106 0 1,-89 0-16,107 0 16,-125 0-16,107 0 15,-124 0-15,106 18 16,-88-18-16,106 0 16,-106 0-16,-1 0 15,1 0-15,-18 0 0,124 0 16,-106 0-16,88-18 15,-88 18-15,-18 0 16,18 0-16,-18 0 16,124 0-16,-106 0 15,105 0-15,-105 0 16,123-18-16,-123 18 16,106-17-16,-106 17 15,88-18 1,-106 18-16,124 0 15,-107 0-15,-16 0 16,16 0-16,1 0 0,106-18 16,-124 1-16,106 17 15,-106-18-15,106 18 16,-105-18-16,105 18 16,-106-17-16,106 17 15,-106-18-15,0 18 16,-17-17-16,-1 17 0,89-18 15,-88 0-15,87 18 16,-87 0-16,70 0 16,-70 0-1,-1 0-15,1-17 16,-18-1-16,-36 18 16,-34-18-1,-36 18 1,17 0-16</inkml:trace>
  <inkml:trace contextRef="#ctx0" brushRef="#br1" timeOffset="205697.201">3757 4075 0,'18'-18'16,"-1"18"-16,19 0 15,-19 0-15,19 0 16,-19 0 0,18 18-16,1-18 15,17 17-15,-18-17 16,53 18-16,-53-18 16,18 0-1,0-18-15,0 18 0,71-17 16,-54 17-16,54-18 15,-54 0-15,1 18 16,-1 0-16,54 0 0,-54-17 16,1 17-16,17 0 15,-17 0-15,17-18 0,88 0 16,-88 18-16,89-17 16,-89 17-16,88-18 15,1 18 1,-89 18-16,88-18 15,-87 0-15,87 0 16,-88 0-16,89 0 16,-72-18-16,-16 18 15,87-18-15,-88 18 16,89 0-16,-89-17 16,106 17-1,-106 0-15,71 0 16,-71-18-16,71 18 15,-71 0-15,0 0 0,0 0 16,0-17-16,71 17 16,-71 0-16,71 0 15,-71-18-15,1 18 16,-19 0-16,18 0 0,71 0 16,-88 0-16,87 0 15,-69-18-15,-19 18 16,18 0-16,0 0 15,71-17-15,-71 17 16,1 0-16,-1 0 0,0-18 16,106 0-16,-106 18 15,18 0-15,-18-17 0,0 17 16,1 0-16,16-18 0,-16 18 16,-1 0-16,18-18 15,70 1-15,-70 17 16,106-18-16,-124 18 15,18-17-15,88 17 16,-89-18-16,-16 18 0,105 0 16,-106 0-1,106 0-15,-88 0 16,-18 0-16,18 0 0,88 0 16,-88-18-16,88 18 15,-88-17-15,88 17 16,-89-18-16,89 18 15,-88 0 1,88 0 0,-106 0-16,1 0 0,87 0 15,18 0-15,-88 0 16,88 18-16,-106-18 16,106 0-1,-106 17-15,106-17 16,-105 0-16,-1 18 15,18-18-15,-18 0 0,88 18 16,-88-18-16,89 17 16,-89-17-16,71 18 15,-71-18-15,71 17 16,-89-17-16,89 18 16,-71-18-16,0 18 15,-17-18-15,88 0 16,-71 17-16,-18-17 15,19 0-15,-1 0 0,53 0 16,-53 18-16,-17-18 16,87 0-16,-69 0 15,69 0 1,-69 0-16,-1 0 0,-18 0 16,89 0-16,-71 0 15,53 0-15,-70 0 16,-1 0-16,-17 0 0,18 0 15,70 0 1,-88 0-16,88 0 16,-70-18-16,-18 18 15,17 0-15,-17-17 0,18 17 0,34-18 16,-69 0-16,52 18 16,-70 0-16,-1 0 15,1 0-15,-1 0 0,1 0 16,0 0-16,-1 0 15,19 0 1,-1-17-16,0 17 16,0 0-1,1 17 1,-1-17-16,0 18 16,1-18-16,-1 0 15,0 18-15,0-18 16,1 0-16,-19 0 15,1 0-15,0 0 16,-1 0 31,-17 17-47,0 1 78,18-18-78,-18 18 16,18-1-1,-18 19-15,17 16 16,-17-16 0,18-1-16,-1 71 15,-17-53-15,18 35 16,-18-53-16,18 36 15,-18-36-15,0-17 16,0-1-16,0 19 16,0-19-16,0 1 15</inkml:trace>
  <inkml:trace contextRef="#ctx0" brushRef="#br1" timeOffset="209618.192">26264 3298 0,'-17'0'16,"-1"0"-1,-35 0-15,18 0 16,-53 0-16,35 0 15,-53-17-15,53-1 16,-70 1-16,52 17 16,-35 0-1,53 0-15,18 0 16,-18 17-16,35-17 0,-17 0 16,17 18-16,18-1 46,-17 1-30,-1 0-16,18 17 16,0-17-16,-17-1 0,17 54 15,-18-36-15,18 53 16,-18-35-16,18 0 16,0 0-16,0 0 15,-17 53-15,-1-53 16,18 70-16,0-70 15,0 18-15,-18-1 0,18 1 16,0 70-16,0-71 16,0 72-1,0-72-15,-17 54 16,17-54-16,0 71 16,0-70-16,0 70 15,0-70-15,0 87 16,0-87-16,0 88 15,0-89-15,17 71 16,-17-70-16,0 88 16,0-89-16,0 89 15,0-89-15,0 72 16,0-72-16,0 1 16,0-1-16,0 1 15,18-1-15,-18 71 16,0-70-16,18 70 15,-18-53-15,0-17 16,0 70-16,0-71 0,0 1 16,17 70-1,-17-53-15,0 53 16,18-70-16,-18 17 16,0-17-16,0-1 0,0 89 15,0-88-15,0 87 16,18-87-16,-18 88 15,17-89-15,-17 1 16,0 17-16,0-17 0,18 70 16,-18-71-16,0 18 15,0-17-15,0 0 0,0 87 16,0-70 0,0 54-16,0-54 0,0 53 15,-18-71 1,18 1-16,0 17 0,0-17 15,-17-1-15,17 71 16,-18-70-16,18 17 16,-18 53-16,1 18 15,-1-88-15,18 52 16,0-70-16,-18 0 16,18 53-16,0-53 15,0 0-15,-17-18 0,17 53 16,0-35-1,-18-18-15,18 18 0,0 18 16,0-18-16,0 17 16,0-52-16,0 35 15,0-36-15,0 19 16,0-19 0,0 1-16,0 0 15,0-1-15,0 1 16,0-1 15,18-17-15,-1 0-16,1 0 15,0-17-15,17 17 16,-17 0-16,-1 0 16,18 0-16,1 0 15,-1 17-15,36-17 16,-19 0-16,54 0 15,-53 0-15,71-17 16,-71 17-16,0 0 16,70 0-16,-70 0 15,35 0 1,-35 0-16,-18 0 0,54 0 16,-1 0-1,-53 0 1,0-18-1,-17 1-15,-18-1 16,0 0-16,0-17 16,0 17-16,-18-17 15,18 0-15,0-18 16,0 18-16,0-54 16,0 54-1,0-18-15,0 18 0,18-18 16,-18-35-16,0 53 15,0-18-15,0-53 16,0 0 0,0 35-16,0-52 0,0 52 15,0 1-15,-18-54 16,18 54-16,0-71 16,-17 70-16,17-52 15,0 52-15,0-70 16,0 70-16,0 1 15,17-18-15,-17 17 16,0 1-16,0-72 16,18 72-16,-18-71 15,0 70-15,0-70 16,18 71-16,-18-1 16,17-17-16,-17 17 0,35-70 15,-35 53-15,18-53 16,-18 70-16,18-70 15,-18 71-15,0-71 16,-18 70-16,18 0 16,0 1-16,0-71 15,0 70-15,0-17 16,0 17-16,0-70 16,-18-17-16,18 87 15,0 0-15,-17-70 16,17 71-16,0-71 15,0 70-15,0-70 16,0 70-16,0-70 16,0 71-16,0-71 15,17 70-15,-17-70 16,0 70-16,-17-52 16,17 52-16,-18 1 15,18-71 1,0 0-16,0 70 15,-17 1-15,17-89 16,17 0 0,-17 71-16,0-71 15,0 89-15,0-72 16,-17 72-16,17-1 0,0 1 16,0-1-16,0 1 0,0-1 15,17-88-15,-17 71 16,0-88-16,0 105 15,0-88 1,0 71-16,-17-53 16,-1 88-16,18-53 15,-18 53-15,18 18 16,-17 0-16,17 17 0,0-17 16,0 0-16,0 17 0</inkml:trace>
  <inkml:trace contextRef="#ctx0" brushRef="#br1" timeOffset="211114.429">23954 9278 0,'35'0'47,"0"-18"-47,18 18 16,18 0-16,87 0 15,-69 0-15,87-17 16,-88 17-16,53 0 16,-70 0-16,35 0 15,-71 0-15,0 0 16,-17 0-16,-36-18 16</inkml:trace>
  <inkml:trace contextRef="#ctx0" brushRef="#br1" timeOffset="211376.627">24906 9013 0,'0'0'16,"18"36"-16,17-36 0,-17 17 15,17 1-15,0 0 0,18-18 16,18 35-1,-36-17-15,18 35 16,-35-36-16,-1 36 16,-34-35-16,17-1 15,-36 1-15,19 0 0,-54 17 16,53-17-16,-52 34 16,35-34-16,-1 0 15,1 17-15</inkml:trace>
  <inkml:trace contextRef="#ctx0" brushRef="#br1" timeOffset="-184914.145">4180 4392 0,'18'0'0,"0"0"94,-18-18-78,0 1-16,0-1 15,17 18-15,1 0 32,-18 18-17,18-18 1,-18 17-1,17-17 1,-34 0 15,17-17-15,-18 17-16,0 0 16,1 0 15,17 17-16,17-17 1</inkml:trace>
  <inkml:trace contextRef="#ctx0" brushRef="#br1" timeOffset="-184207.974">6914 4286 0,'0'18'15,"-17"0"-15,-1-1 16,1 1-16,17-1 16,-18-17-16,36 18 15,-1-18 1,1-18-16,17 1 16,-17 17-16,-18-18 15,17 18-15,-17-17 16,-17-1-1,-1 18 17,36 0-1,-1-18-15,-34 18 15,-1 18-16,0-18-15</inkml:trace>
  <inkml:trace contextRef="#ctx0" brushRef="#br1" timeOffset="-183440.677">9578 4233 0,'-18'0'16,"1"0"0,-1 0-1,18 18-15,0 0 16,18-18-1,-1 0 1,-17-18 0,0 0-16,-17 18 15,-1-17 1,0 17 0,18 17 15,18-17-31,0 0 15,-1 0 1,1 0-16,-18-17 16</inkml:trace>
  <inkml:trace contextRef="#ctx0" brushRef="#br1" timeOffset="-183185.137">10336 4233 0,'0'-17'16,"18"17"15,0 0-15,-1 0-16</inkml:trace>
  <inkml:trace contextRef="#ctx0" brushRef="#br1" timeOffset="-183046.77">10583 4198 0,'0'18'31,"18"-18"-31,0 0 16</inkml:trace>
  <inkml:trace contextRef="#ctx0" brushRef="#br1" timeOffset="-182952.018">10724 4216 0,'0'-18'0,"0"36"0,18-36 15,0 18-15</inkml:trace>
  <inkml:trace contextRef="#ctx0" brushRef="#br1" timeOffset="-182797.105">10936 4216 0,'0'0'0,"0"17"16,18-17-16</inkml:trace>
  <inkml:trace contextRef="#ctx0" brushRef="#br1" timeOffset="-180905.121">26300 8643 0,'17'-18'15,"1"18"-15,0-17 16,-1 17-16,1 0 16,-1 0-1,1 0 1,0 0-16,-18 17 15,17-17-15,1 0 0,0 0 16,-18-17 0,-18 17 15,-35 0-31,18 0 16,0 0-16,-54 0 15,36 0-15,-52 0 16,52 17-16,-53-17 15,53 18-15,-53 0 16,53-18-16,-35 35 16,53-17-16,-1-18 15,19 17-15,-19 1 0,1 0 16,-18-1-16,36 1 16,-1-1-1,0 1-15,18 17 16,-17 18-16,17-17 15,0 34-15,0-35 16,-18 1-16,18 17 0,0-18 16,-18 35-16,1-52 15,-1 53 1,1-18-16,-19 17 16,36-35-16,-17 36 15,17-36-15,17 36 16,-17-36-16,18 0 15,0-17-15,-1 0 0,1-1 16,52 19-16,-34-36 16,52 0-16,-35 17 15,70-17-15,-52 0 16,52-17 0,-52 17-16,35-18 15,-71 18-15,53-18 16,-70 18-16,52-17 15,-52 17-15,35-36 16,-35 36-16,-1-17 0,1-1 16,-1 0-16,-17 1 15,0-19-15,18-16 16,-18 16-16,0-52 16,18 35-16,-18-88 15,0 71-15,-18-54 16,0 53-16,-17-52 15,35 70-15,-17 18 16,-1 0-16,-17-1 0,-1 1 16,19 35-1,-1-18-15</inkml:trace>
  <inkml:trace contextRef="#ctx0" brushRef="#br1" timeOffset="-179570.305">12418 3916 0,'0'17'15,"0"19"1,0-19-16,0 54 15,0-36-15,0 36 16,0-36-16,0 0 16,0 1-16,0 17 15,0-18-15,-18 0 16,18-17-16,18-1 16,-18 1-16,17 0 15,1-18-15,0 0 16,-1 0-16,19 0 0,34 0 15,-35 0-15,71-18 16,-53 18-16,53 0 16,-53 0-16,35 0 15,-35 0-15,53 18 16,-71-18 0,18 0-16,-18-18 15,-17 18-15,-18-18 16,0 1-1,-18 17 1,1-18-16,-1 0 0,18 1 16,-35-18-1,35-1-15,-18-17 16,18 0-16,0 1 0,0-37 16,0 54-16,0 0 15,0-18 1,0 35-16,-17 1 15,17-1-15,-18 18 47,-17 0-47,-1 18 16,1-18-16,-71 0 16,53 17-16,-88-17 15,71 18-15,-19-18 16,19 17-16,-1-17 0,-52 18 15,70 0-15,0-18 16</inkml:trace>
  <inkml:trace contextRef="#ctx0" brushRef="#br1" timeOffset="-178631.073">12294 4233 0,'0'0'16,"0"-17"-16,36-1 15,-1-17-15,53-36 16,-35 36-16,0 0 16,88-36-1,-35 1-15,-53 34 0,17 1 16,-52 35-16,-36 18 16,1-1-16,-54 54 15,18-36 1,18 18-16,-71 53 15,53-71-15,-17 36 16,52-54-16,0 1 16,36-18-16,17-18 0,36-17 15,-18 0-15,53-36 16,-54 18 0,54-17-16,-70 34 15,34-16-15,-35 34 16,-17 18-16,-36 35 15,-34 36 1,16-18-16,-52 53 16,35-54-16,-17 19 15,52-53-15,18-1 16,0-17-16,18 0 16,34-53-1,1 18-15,-17 0 0,17 0 16,17-18-16,-35 35 15,1-17-15,-1 35 16,-35 17 0,-53 54-1,35-18-15,-17-18 0,0 18 16,0-18-16,-1 18 16,19-35-16,17-1 15,17-17 1,-17-17-16,53-1 15,-17 1-15,-19-19 0,1 19 16,17-1-16,-17 0 16,-1 1-16,-17 34 15,-17 1 1,-1 53-16,0-54 16,1 18-16,-1-17 15,18 0-15,0-1 0,18-17 16,-1-17-1,1-1-15,35-35 16,-35 18-16,35-18 16,-53 35-16,17 1 0,-17 52 31,-17 18-15,-1-18-16,0 0 15</inkml:trace>
  <inkml:trace contextRef="#ctx0" brushRef="#br1" timeOffset="-177696.695">14834 4163 0,'-17'0'0,"34"0"47,1 0-16,-36 0-15,1 0 0,-1-18-1,0 18-15,1 18 16,34-18 15,-17 17-15,18-17-1</inkml:trace>
  <inkml:trace contextRef="#ctx0" brushRef="#br1" timeOffset="-177168.432">16263 4128 0,'0'0'16,"18"17"31,-1-17-32,-17-17 16,0-1-15,0 0 0,-17 18-16,-1 18 15,0 0 1,18-1 0,18 1-16,0-1 15,-36-34 16,-17 17-15,17 0 0,1 0-16</inkml:trace>
  <inkml:trace contextRef="#ctx0" brushRef="#br1" timeOffset="-176623.573">17568 4180 0,'18'0'0,"-36"0"0,54 0 32,-1-17-32,-35-1 15,18 1-15,-36 17 47,0 17-47,1-17 16,17 18-16,-18-18 15,18 17-15,18-17 16,-1 0 0,19 0-1,-54 0 17,0 0-32,1 18 15</inkml:trace>
  <inkml:trace contextRef="#ctx0" brushRef="#br1" timeOffset="-176082.996">19720 4163 0,'0'0'0,"0"-18"15,18 18 48,0 18-63,-1-18 15,-34 0 32,34 17-31,18-17-1,1-17-15</inkml:trace>
  <inkml:trace contextRef="#ctx0" brushRef="#br1" timeOffset="-175800.745">20514 4128 0,'18'0'16,"-1"0"15,19 0-31,-19 0 16,1 0-16,0 0 15,-1 0-15,1 0 16,-1 0-16,19 0 15,-19 0-15,-17 17 16,18-17-16,-18-17 16</inkml:trace>
  <inkml:trace contextRef="#ctx0" brushRef="#br1" timeOffset="-172023.362">13212 12506 0,'-18'0'63,"0"0"-48,-17 0-15,-18 0 16,18 0-16,-53 0 15,52 18-15,-70-18 16,71 0 0,0 0-16,0 0 0,-18 0 15,35 0 1,36 0 0,-18 17 46,0 1-46,17-18-16,1 35 15,-18-17-15,18 35 16,-18-18-16,0 0 0,0 36 16,0-36-1,0 36-15,17-36 16,-34 18-16,17-35 15,0-1 1,17-17 15,1 0-15,0 0-16,-1 0 16,36 0-16,-35 0 15,52-17 1,-34 17-16,-1 0 0,71-18 15,-53 0-15,35 1 16,-35-1-16,17 18 16,-52 0-16,17 0 15,-17 0-15,-1 0 0,1 0 16,-18-18 31,0 1-47,0-1 15,-18-35-15,18 35 16,0-17-16,0 0 16,-17 0-16,-1-54 15,18 54-15,-17-18 16,17 36-16,0-1 16,17 18 15,-17 18-16,-17-18 1,-19 0-16,19 0 16,-54 0-16,36 0 15,-36 17 1,1-17-16</inkml:trace>
  <inkml:trace contextRef="#ctx0" brushRef="#br1" timeOffset="-170661.456">12665 12841 0,'0'0'0,"17"-18"32,1-17-17,0 18-15,17-36 16,-17 17-16,52-34 15,-35 35-15,36-18 16,-18 17-16,-35 19 16,17-1-16,-18 0 0,-34 36 31,-18 53-15,-1-36-16,19 18 0,-54 35 15,53-53-15,-17 36 16,17-54-16,1 1 15,-1 0-15,18-36 32,18 0-17,-1 1-15,19-18 16,-19 17-16,1-17 16,0 17-16,-1 0 0,19-17 15,-19 35-15,19-18 16,-36 36-1,-36 35 1,19-35-16,-19 17 0,1 35 16,0-34-16,17-19 15,0 19-15,-17-19 0,18 1 16,-1 0 0,36-36-1,17 0 1,0-17-16,36-18 15,-36 18-15,36-36 16,-36 36-16,35-36 16,-34 54-16,-19-1 15,-17 36 1,-35 35-16,0-18 16,-18 53-16,18-53 15,17 1-15,0-19 16,1 1-16,34-18 15,36-35 1,-18 17-16,18-17 16,-17 17-16,-19 1 15,1-1-15,0 0 16,-1 1-16,1 17 0,-1 0 16,-34 35-1,-18 18 1,35-18-16,-36 36 15,36-36-15,-17 0 16,34-35 0,1-17-16,17-1 15,18-35-15,-35 18 16,-1-1-16,1 19 0,0-1 16,-1 1-16,-17 52 31,-35 18-16,17-36-15,1 36 16,17-35-16,17-18 31,19-35-15,-36 17-16,35-35 16,-17 35-16,-1 1 15,-17 34-15,0 1 16,-17 0-16,17 17 15,0-17 1,0-1-16</inkml:trace>
  <inkml:trace contextRef="#ctx0" brushRef="#br1" timeOffset="-170393.761">13282 12647 0,'0'-18'16,"0"36"0,18-18-1,17 18 1,-17-18-16</inkml:trace>
  <inkml:trace contextRef="#ctx0" brushRef="#br1" timeOffset="-170256.096">13317 12629 0,'0'0'16,"18"0"-1,0-17 1,-18-1-16,17 18 16</inkml:trace>
  <inkml:trace contextRef="#ctx0" brushRef="#br1" timeOffset="-170166.322">13317 12629 0,'36'71'0</inkml:trace>
  <inkml:trace contextRef="#ctx0" brushRef="#br2" timeOffset="-157803.483">23848 2381 0,'0'-53'15,"0"106"-15,0-123 0,0 34 16,0 19-16,0-18 16,17 70-1,19 35 1,-19 1-16,1 17 16,35 53-16,-18-70 15,0-1-15,-17-17 0,17 0 16,18 53-16,-17-71 15,-19 1-15,18-1 16,-17-18-16,0 19 0,17-19 16</inkml:trace>
  <inkml:trace contextRef="#ctx0" brushRef="#br2" timeOffset="-157524.769">23954 2981 0,'0'0'0,"17"53"0,1-18 15,0 18-15,-1-18 0,1-17 16,-1 17-16,1 1 16,17-19-16,-17 18 15,0-17-15,-1-18 0,36 0 16,-35-18-16,17-17 15,-17 0-15,-1-71 16,1 53-16,0-70 16,-1 52-16,19-17 15,-1 53-15,0-1 16</inkml:trace>
  <inkml:trace contextRef="#ctx0" brushRef="#br2" timeOffset="-156169.09">3722 5062 0,'0'18'0,"0"70"15,17-35-15,1 18 16,0 87-16,-1-87 15,1 0-15,17-19 0,-17-16 16,0 34-16,-1-52 16,1-18-1</inkml:trace>
  <inkml:trace contextRef="#ctx0" brushRef="#br2" timeOffset="-153633.608">3669 5009 0,'18'0'16,"-1"0"0,1 18-16,17-18 15,0 0-15,1 0 0,-1 0 16,71-18-16,-53 1 15,70-1-15,-70 1 16,88 17-16,-70-18 16,87 18-16,-69 0 15,69 0 1,-69 0-16,-1 0 16,0-18-16,141-17 0,-123 17 15,18 18-15,-1-17 0,1-1 16,-19 0-16,19 18 0,123-17 15,-124 17 1,142 0-16,-142 17 16,124-17-16,18 18 15,-142-18-15,124 0 16,-106 0-16,106 0 16,-123 0-1,-1 0-15,1 0 0,-18 0 16,141 18-16,-124-18 15,106 0-15,-105 0 16,87 17-16,-87-17 16,88 0-1,-107 0-15,125 0 16,-124-17-16,105 17 16,-87 0-16,87 0 15,-105 0-15,124 0 16,-125 0-16,107 0 15,-106 0-15,106 0 16,-107 0-16,107 0 16,-106 0-16,106 0 15,-89 17-15,-17-17 16,0 0-16,-1 0 0,1 0 16,0 0-16,0 18 15,123-18-15,-105 0 16,105 0-16,-123 0 15,123 0 1,-123 0-16,123 0 16,-123 0-16,88 0 15,-88 0-15,70 18 16,-70-18-16,71 17 16,-89-17-16,106 0 15,-106 0-15,106 18 16,-88-18-16,88 0 15,-106 0-15,89 18 16,-72-18-16,-16 0 16,16 0-16,1 0 0,106 0 15,-106 0-15,88 0 16,-106 0-16,106 0 16,-88 0-1,88 0-15,-88 0 16,105 0-16,-105 0 15,123 0-15,-123 0 16,124 0-16,-125 17 16,125-17-1,-124 0-15,17 0 16,1 18-16,-19-18 0,125 0 16,-107 0-16,89 0 15,-106 0-15,-1 0 16,90 0-16,-90 0 15,72 0-15,-89 0 16,0 0-16,71 0 16,70-18-1,-123 1 1,0-1-16,-53 18 16,-18-18-1,-17 18-15,-1 0 0,1 0 16,0 0-1,-1 0 17,1 0-1,-18-17-31,0 34 16,18-17-1,-18 18 16,17 0-31,-17-1 16,0 1-16,0 17 0,0 18 16,0-18-16,18-17 15,-18 17-15,0 0 0,17 18 16,-17-17 0,18 17-16,0-36 15,-18 1-15,0 0 0,17-1 16,-17 18-16,0-17 15,0 0-15,0-1 16,-17-17 15,-19 0-31,19 0 16,-1 0-16,-35-17 16,36 17-16,-72 0 15,36 0-15,-52 0 16,34 0-16,-70-18 15,53 36-15,-71-18 16,53 0-16,-70 17 16,70-17-16,-106 0 15,106 18-15,-105-18 16,105 0 0,-106 0-16,106 18 15,-123-18-15,123 0 16,1 0-16,-19 0 0,1 0 15,-107 0-15,124 0 16,-141-18 0,142 18-16,-142-18 15,123 18-15,-123 0 16,124 0-16,-124 0 16,106 0-16,-89 0 15,107 0-15,-124 0 16,141 0-16,-123-17 15,123 17-15,-123 0 16,123-18-16,-123 18 16,123 0-16,-106-18 15,106 18 1,-105 0-16,105 0 16,-106-17-16,106 17 15,-123 17-15,123-17 16,-141 18-16,141-18 15,-141 18 1,124-1-16,-106-17 16,123 0-16,-106 18 15,106-18-15,0 0 16,1 0-16,-1 18 0,-106-18 16,89 0-16,-89 17 15,106-17-15,0 0 16,1 18-16,-1-18 0,-124 0 15,125 0-15,-142 18 16,141-18-16,-18 17 16,1-17-16,-1 18 0,-105-1 15,123-17 1,-123 18-16,123-18 16,-106 0-16,107 0 15,-89 0-15,88 0 16,-106 0-16,106 0 15,-105-18 1,105 18-16,0-17 16,18 17-16,-18-18 0,0 18 0,18 0 15,-18-17-15,-88 17 16,88 0-16,18 0 16,-18 0-16,0 0 0,-88 0 15,106 0-15,-106-18 16,106 18-16,-106-18 15,106 18-15,-89-17 16,89-1-16,-88 18 16,87 0-16,1 0 15,0 0-15,17 0 16,-105 0-16,88 0 16,-71 0-16,71 0 15,0 0-15,0 18 0,-1-18 16,19 0-16,-107 0 15,89 0-15,-88 17 16,105-17-16,-87-17 16,34-1-1,71 0-15,0 18 16,-35-35-16,53 35 16,-1-18-16</inkml:trace>
  <inkml:trace contextRef="#ctx0" brushRef="#br2" timeOffset="-152092.101">4480 5221 0,'-35'18'0,"17"-18"16,1 17-16,17 1 16,0 0-1,17-18 1,1 0-1,-18-18 17,-18 18-17,1 0 17,17 18-1,-18-1-16</inkml:trace>
  <inkml:trace contextRef="#ctx0" brushRef="#br2" timeOffset="-151053.194">23954 3810 0,'0'-18'16,"17"18"0,54 0-1,-36 0-15,18 0 0,70 18 16,-70-36-16,0 18 15,0 0-15,-17 0 16,34-17-16,-52 17 16,17-36-16</inkml:trace>
  <inkml:trace contextRef="#ctx0" brushRef="#br2" timeOffset="-150880.236">24518 3616 0,'53'71'15,"-106"-142"-15,53 53 0,18 18 16,-1 0-16,19 0 0,-1 0 0,18 18 15,0 0-15,-18-1 0,18 1 16,0 35-16,-53-36 16,17 19-16,-34-19 15,-1 1-15,-17 0 16,-53 35-16,35-36 16,18 1-16,-1 17 15</inkml:trace>
  <inkml:trace contextRef="#ctx0" brushRef="#br2" timeOffset="-149935.698">4339 5203 0,'0'18'31,"18"-18"-15,-18 18 0,17-18-1,-34 0 16,17 17-15,0 1 0</inkml:trace>
  <inkml:trace contextRef="#ctx0" brushRef="#br2" timeOffset="-149251.472">23830 4851 0,'53'0'16,"-18"0"-16,36 0 16,-18 0-16,53 0 15,-36 0-15,54 0 16,-71 0 0,0 0-16,-18 0 0,0 0 15,0-18-15</inkml:trace>
  <inkml:trace contextRef="#ctx0" brushRef="#br2" timeOffset="-149043.418">24483 4692 0,'0'0'0,"53"0"0,0 0 16,0 18-16,17-18 0,54 17 16,-72 1-16,1 35 15,-35-36-15,-36 54 16,1-36-1,-54 18-15,36-35 16,-36 17-16,36-17 16,-35-1-16,34-17 15</inkml:trace>
  <inkml:trace contextRef="#ctx0" brushRef="#br2" timeOffset="-148188.512">6103 5203 0,'-18'0'15,"18"18"1,18-18 15,0 0-31,-1 0 16,19-18 0,-36 1-16,17 17 15,-34-18 1,-1 18-16,-17 18 15,17-1-15,-17 1 16,17 0-16,18-1 16,18-17-1,-1 18-15,1-18 16,0 0-16,-18-18 0,0 1 31,-18 17-31,0 0 16,1 17-1,34 1-15,19 0 16,-1-18-16,0-18 16</inkml:trace>
  <inkml:trace contextRef="#ctx0" brushRef="#br2" timeOffset="-147004.304">24059 6315 0,'0'0'0,"36"0"0,52-18 16,-35 18-16,88 0 16,-53 0-1,-17 0-15,-1 0 16,1 0-16,-36 0 0,36 0 16,-54 0-16,1 0 15</inkml:trace>
  <inkml:trace contextRef="#ctx0" brushRef="#br2" timeOffset="-146820.079">24606 6156 0,'53'35'15,"-18"-17"-15,36 35 16,-36-36-16,36 36 16,-36-35-16,-17 0 15,-1 17-15,-17-17 0,-17-1 16,-36 18-16,18-17 15,-71 17-15,35-35 16,1 0-16</inkml:trace>
  <inkml:trace contextRef="#ctx0" brushRef="#br2" timeOffset="-146314.718">8061 5186 0,'0'0'16,"18"0"-16,-18 17 0,17-17 15,1 0-15,35-17 16,-36 17 0</inkml:trace>
  <inkml:trace contextRef="#ctx0" brushRef="#br2" timeOffset="-146164.747">8625 5221 0,'0'0'16,"36"0"-16,-19 0 0,1 0 16,0-18-16,17 18 0,18-35 15</inkml:trace>
  <inkml:trace contextRef="#ctx0" brushRef="#br2" timeOffset="-146042.06">9243 5221 0,'35'0'15,"-17"-18"-15</inkml:trace>
  <inkml:trace contextRef="#ctx0" brushRef="#br2" timeOffset="-145812.951">10054 5239 0,'53'-18'15,"-106"36"-15,141-54 0,-70 36 16,0 0-16,-1 0 16</inkml:trace>
  <inkml:trace contextRef="#ctx0" brushRef="#br2" timeOffset="-145702.156">10407 5345 0,'35'0'16,"-70"0"-16,88 0 0,-35 0 15,-1 0-15,-17-18 0,18 18 16</inkml:trace>
  <inkml:trace contextRef="#ctx0" brushRef="#br2" timeOffset="-144644.645">13141 4974 0,'18'0'16,"-36"0"-1,0 0 1,1 0-16,-54 0 15,36 0 1,-71 18-16,35-18 16,-34 17-16,52-17 15,0 0-15,18 0 16,-1 0-16,1 0 0,17 0 16,18 18-1,18-18 1,-18 18-1,0-1-15,0 36 16,0-17-16,-18 34 16,18-35-16,36 36 15,-36-36-15,17-17 16,19 35-16,-19-36 16,1-17-16,-1 18 0,1-18 15,-18 18-15,18-18 0,-1-18 16,36 0-1,-35 1-15,70-1 16,-53 18-16,54-17 16,-36 17-16,-1 0 15,54 0-15,-53 0 16,0 0-16,35 0 16,-52 0-16,16-18 15,-34 0-15,17 1 16,-35-1-16,0 0 15,0-17-15,-17 0 0,-19-1 16,1 1-16,0-18 16,-53-35-16,35 53 15,-18-18-15,54 35 16,-19 18-16</inkml:trace>
  <inkml:trace contextRef="#ctx0" brushRef="#br2" timeOffset="-143517.461">23777 9772 0,'18'0'15,"17"-18"1,18 18-16,0-17 16,0 17-16,35-18 15,88-17-15,-70 17 16,88-35-16,-105 36 15,-1-1-15,-35 18 0,0-18 16,-18 18-16,-18 0 16,-17-17-16,-17 17 15,-1 0-15,1 0 16,-1 0-16,-17 0 0,17 0 16</inkml:trace>
  <inkml:trace contextRef="#ctx0" brushRef="#br2" timeOffset="-143295.495">24747 9472 0,'0'0'16,"36"0"-16,-1 0 0,-17 18 0,34-1 15,19 19 1,-36-19-16,18 1 16,-35 0-16,-18-1 15,18 1-15,-36 35 16,0-36-16,1 1 0,-36 17 15,35-17-15,-17 0 16,17-18-16,-35 17 16,36-17-16,-36-17 15</inkml:trace>
  <inkml:trace contextRef="#ctx0" brushRef="#br2" timeOffset="-142231.433">12718 5274 0,'0'0'0,"-18"-18"15,0 18-15,-17-17 16,17 17 0,36-18-1,17 0 1,1-17-16,-1 18 15,0-1-15,18 0 0,-18 1 16,54-36-16,-54 53 16,-17-18-16,-36 36 15,-35 35 1,0-18-16,-18 0 0,-34 53 16,34-52-16,-17 52 15,53-70 1,17-1-16,36-17 15,17-17-15,88-54 16,-52 36-16,70-54 16,-70 37-16,-1 16 15,-17 1-15,0 0 0,0-1 16,-35 36-16,-54 18 16,19 17-16,-19 1 15,-17-1-15,1 18 0,-37 17 16,54-34-1,0-1-15,17-35 16,36 0-16,17-18 16,53-35-16,-35 18 15,53-35-15,-71 52 16,18-17 0,-35 17-16,-1 18 15,-34 18-15,-1 17 16,1 0-16,-36 18 15,35-35-15,0-1 16,36-17-16,17-35 16,1 17-1,-1 1-15,18-18 16,-18 17 0,-17 18-16,-18 35 0,-18-17 15,18 17-15,-18 36 16</inkml:trace>
  <inkml:trace contextRef="#ctx0" brushRef="#br2" timeOffset="-141760.19">15117 5133 0,'17'-18'0,"1"18"16,-1 0-16,1 0 16,0 0-16</inkml:trace>
  <inkml:trace contextRef="#ctx0" brushRef="#br2" timeOffset="-141598.312">15857 5115 0,'0'0'15,"53"0"-15,-35 0 0,0-17 16,17 17-16</inkml:trace>
  <inkml:trace contextRef="#ctx0" brushRef="#br2" timeOffset="-141459.202">16545 5168 0,'0'0'16,"53"-17"-16,-35 17 15,35 0-15</inkml:trace>
  <inkml:trace contextRef="#ctx0" brushRef="#br2" timeOffset="-141315.819">17268 5151 0,'0'0'15,"53"-18"-15,-35 18 0,0 0 16,-1 0-16,19 0 16,-19 0-16</inkml:trace>
  <inkml:trace contextRef="#ctx0" brushRef="#br2" timeOffset="-141175.446">18186 5221 0,'35'0'16,"-70"0"-16,88 0 0,-18 0 16,-17 0-16,17 0 15</inkml:trace>
  <inkml:trace contextRef="#ctx0" brushRef="#br2" timeOffset="-140999.109">19491 5221 0,'53'0'16,"-35"0"-16,17 0 16,-18-18-16,19 18 15</inkml:trace>
  <inkml:trace contextRef="#ctx0" brushRef="#br2" timeOffset="-140870.266">20179 5203 0,'53'-17'0,"-106"34"0,123-34 15,-52-1-15</inkml:trace>
  <inkml:trace contextRef="#ctx0" brushRef="#br2" timeOffset="-140736.411">21008 5239 0,'0'0'16,"88"0"-16,-53-18 0,1 0 15,-19 18-15,1 0 16</inkml:trace>
  <inkml:trace contextRef="#ctx0" brushRef="#br2" timeOffset="-140613.836">21572 5203 0,'0'0'16,"53"0"-16,-53-17 0,0-1 15,-35 1 1</inkml:trace>
  <inkml:trace contextRef="#ctx0" brushRef="#br2" timeOffset="-138998.863">13423 13353 0,'-17'0'15,"-1"0"-15,0 0 16,-17 0-16,17 0 16,-35 0-16,18 0 15,0 0-15,-53 17 16,52-17-16,-52 18 16,35-18-16,0 18 15,18-18-15,17 0 16,-17 0-16,18 0 15,-1 0-15,0 0 16,1 17 15,17 1-15,17-1-16,-17 1 16,18 17-1,-18 1-15,18 17 16,-18-36-16,0 36 15,17-18-15,-17-17 0,0 0 16,0-1-16,18 1 16,-1 0-16,1-1 15,17-17-15,18 18 16,-17-18-16,52 0 16,-53 0-1,53 0-15,-52 0 16,34 0-16,-35 0 15,54 18-15,-54-1 16,53-17 0,-53 0-16,1-17 15,-1 17-15,-17-18 0,-1 18 0,1-18 16,-18 1 0,-18-1-1,1-17 1,-1-36-16,18 54 15,-18-72-15,18 54 16,0-53-16,0 53 16,-17-36-16,-1 53 15,0 18 1,1 18-16,-19 0 16,19 17-16,-1-35 15</inkml:trace>
  <inkml:trace contextRef="#ctx0" brushRef="#br2" timeOffset="-138257.087">12771 13653 0,'0'-18'16,"0"0"-16,0 1 16,17-1-16,1 0 0,35-17 15,0 0-15,35-18 16,-35 35 0,17-17-16,-17 17 0,-17 1 15,-1-1-15,-35 36 16,-35 17-16,-1-17 15,-52 52-15,53-35 16,0 1-16,-18-1 16,17 0-16,1 1 15,17-19-15,36-17 16,17 0-16,1-17 16,-1-1-16,18 0 0,53-35 15,-71 36-15,0-19 16,0 19-16,-17-1 0,0 0 15,-1 18-15,-34 0 16,-19 71 0,19-36-16,-18 36 15,-1-36-15,19 36 16,34-71 0,19-18-1,-1 0-15,35-34 16,-34 16-16,34-17 15,-52 36 1,35-1-16,-53 36 16,-18 35-1,-17-18-15,-18 53 16,35-35-16,1-18 16,-1 1-16,18-19 0,0 1 15,18-18-15,-1 0 0,1-18 16,17 1-16,0-1 0,18-35 15,-35 18-15,0 17 16,-1 0-16,-17 1 0,-17 17 16,-1 17-1,0 19-15,18 17 16,-17-36 0,17 19-16</inkml:trace>
  <inkml:trace contextRef="#ctx0" brushRef="#br3" timeOffset="-130721.744">13353 5980 0,'0'17'78,"-36"-17"-63,1 18-15,-35 0 16,34-18-16,-17 0 16,0 0-16,1 0 15,-37 0-15,54 0 16,-53 0-16,70 17 15,-52-17 1,52 0-16,0 0 0,1 18 0,-1-18 47,18 17-31,-18 1-16,18 17 15,0-17-15,0 35 16,0-35-16,0 52 15,18-35-15,0 36 16,-18-36-16,0 89 16,17-54-16,-17 89 15,0-71-15,0 106 16,0-106-16,-17 106 16,17-88-1,-18 88-15,18-106 16,0 71-16,0-71 15,0 71-15,0-71 16,0 71 0,0-71-16,0 89 15,0-89-15,0 106 16,-18-88-16,18-18 0,-17 0 16,17-17-16,0-1 0,-18 1 15,18-1-15,0 1 0,0 52 16,0-70-1,0 53-15,0-35 16,18 52-16,-1-70 16,-17 0-16,0-18 15,0 1-15,0-1 0,0-18 0,0 1 16,18 0 0,-18 17-16,0-17 15,0 17-15,0-17 16,18 17-16,-18-17 15,17-1 17,1-17-1,0 0-31,-1 0 16,19 0-16,-19 0 15,18 0 1,-17-17-16,0 17 15</inkml:trace>
  <inkml:trace contextRef="#ctx0" brushRef="#br3" timeOffset="-129713.853">13300 6033 0,'0'17'16,"17"1"-16,19-1 15,-19-17-15,36 0 16,-18 0 0,-17 0-16,0 0 0,-1 0 15,1 18-15,-18 0 0,18 35 16,-18 0-16,0 52 15,17-34-15,-17 105 16,0-70-16,18 106 16,-18-106-16,18 88 15,-18-88-15,0 105 16,0-105 0,-18 106-16,18-106 15,0-1-15,-18 1 0,18-18 16,-17 18-16,17-18 0,0 1 15,0 105-15,0-106 16,0 88 0,0-105-16,0 88 15,-18-89-15,18 54 16,0-72-16,-18 54 16,18-53-16,0 0 15,0 0-15,18 0 0,-18 53 16,0-53-16,0 70 15,0-70-15,0-18 16,0 18-16,0-35 0,0 17 16,0-17-16,0-1 15,0 1 48,-18-18-48,1 0 1,-1 0 0,0 18-16,1-18 15,-18 17-15,-1-17 0,-70 36 16,54-19-16,-90 19 16,72-19-16,-36 19 15,53-36-15,0-18 16,36 0-16,-1-35 15</inkml:trace>
  <inkml:trace contextRef="#ctx0" brushRef="#br3" timeOffset="-128485.664">12735 6615 0,'0'0'16,"36"-36"-16,-19 1 0,18 0 15,-17-1-15,17 19 16,18-71-16,-17 52 16,-1 19-16,0-54 15,-17 54-15,17-1 16,-53 53 0,-17 0-1,-35 71-15,17-35 16,-53 70-16,71-70 15,-1-19-15,1 1 16,53-70 0,17-1-16,18-17 0,70-89 15,-52 71-15,52-70 16,-70 70-16,0 18 16,0-1-16,18 1 15,-54 35-15,-17 71 16,-35-1-16,-18 18 0,0 1 15,-88 175 1,71-123-16,-1 0 16,-17-17-16,17-18 0,18-18 15,0-17-15,-17 34 16,70-87-16,17-18 0,19-18 0,17-17 16,52-71-1,-34 36-15,53-71 16,-72 88-16,1 0 0,36-18 15,-54 71-15,-35 18 16,0 17-16,-35 36 0,-71 123 16,53-53-1,-71 159-15,54-124 16,17-17-16,0 0 0,0-18 16,18 35-16,35-123 15,53 0 1,0-71-16,-1 1 0,72-72 15,-71 37-15,0-19 16,-18 18-16,36-35 16,-71 70-16,-18 89 15,0-1-15,-70 124 16,53-70-16,-71 123 16,71-124-16,-18 1 15,18-18-15,17-36 0,18 18 16,18-70-16,70-53 15,-18-18-15,54-88 16,-54 52-16,-17 1 16,18 0-16,-36 35 15,18 0-15,-53 71 16,-53 123-16,0-35 16,-53 123-16,53-123 15,18 17-15,-18-17 0,36-18 16,-19 18-1,54-88-15,35-53 16,0-1-16,53-87 16,-53 70-16,52-53 15,-69 71-15,-19 17 16,1 36-16,-18-1 0,0 36 16,-18 0-16,1 18 0,-19 35 15,36-53-15,-17-36 16</inkml:trace>
  <inkml:trace contextRef="#ctx0" brushRef="#br3" timeOffset="-126905.637">13388 14182 0,'18'-18'0,"-1"0"16,-17 1-1,0 34 1,0 1-1,0 0 1,-17-18-16,17 17 0,-36 1 16,19-18-16,-19 0 15,1 18-15,0-18 16,0 0-16,-18 17 0,0-17 16,17 0-16,-52 0 15,53 0-15,-36 0 16,54 0-16,-36 18 15,35-18-15,18 18 0,-17-1 16,17 1 0,17-18-1,-17 17-15,0 1 16,0 0-16,0-1 16,0 1-16,18 17 0,-18 1 15,17 16-15,-17 1 16,18 0-16,0 71 15,-18-36-15,0 71 16,0-89-16,0 107 16,0-89-16,0 71 15,0-71-15,17 71 16,-17-71-16,0 88 16,0-105-16,18 35 15,-18-54-15,0 1 16,18-35-16,-18 0 15,0-1-15,0 1 16,0 0 0,17-18-1,1 0-15,0-18 16,-1 0-16,1 1 16,0 17-16,-1 0 15,1 0 1,17 17-16,-17-17 15,-1 18-15,1-18 0,35 18 16,-35-18-16,34-18 16,-34 18-16,0 0 15,-1 0-15,19-18 16,-19 18 0,1-17 15,-18-1-16,0-17-15,0-18 16,0 0-16,0-71 16,18 54-16,-18-18 15,0-89-15,17 89 16,-17 0-16,18 0 0,-18-1 16,17-122-16,-17 105 15,18-106 1,0 124-16,-18-88 15,0 88-15,0-36 16,0 89-16,-18-53 16,18 70-16,-18 0 15,18 36 17,0 0-17,-17-1-15,-1-17 16,1 18-16,-19-18 15,19 18-15,-36-1 16,17 1 0,19-1-16,-1 1 15,18 0-15</inkml:trace>
  <inkml:trace contextRef="#ctx0" brushRef="#br3" timeOffset="-125931.448">12947 14429 0,'71'-53'0,"-142"106"0,177-142 16,-36 37-16,-34 34 16,-19 0-16,1 1 15,0 17-15,-1-18 16,-17 36-16,-17 35 15,-19-18-15,-34 88 16,34-52-16,-52 88 16,35-71-16,18-18 15,-18 19-15,53-72 16,18-17-16,88-70 16,-53 17-16,88-71 15,-71 54-15,54-54 16,-71 71-16,-18 18 15,-18 17-15,1 18 16,-53 36-16,17-1 16,-70 88-16,35-52 15,0 17-15,0 0 0,-17 1 16,-18 87-16,35-106 16,0 54-1,35-89-15,18-17 0,35-18 16,1-18-16,52-52 15,-53 34-15,18-17 16,0 1-16,-18 16 0,18-17 16,-35 36-1,-18 34-15,-36 89 16,1-53-16,18 18 16,-54 87-1,36-87-15,17 17 0,-35 53 16,36-88-16,17-18 0,0 1 15,17-54 1,1 0-16,17 1 0,0-36 16,36-18-16,-53 36 15,17 0-15,-35 52 16,-35 36 0,17-17-1,-17 52-15,17-35 16,-17 35-16,17-53 15,18 36-15,0-54 16,18 1-16,17-18 16,18-35-16,-18 17 15,18-17-15,-35 35 16,-18 17 0,-18 19-16,0-1 0,-34 71 15,34-53-15,0 0 16,1-18-16,-1 0 0,18-17 15,0 0-15,18-18 16,17-18 0,-17 0-16</inkml:trace>
  <inkml:trace contextRef="#ctx0" brushRef="#br0" timeOffset="-117903.018">6597 14411 0,'0'0'0,"0"-18"32,18 18 46,-1 0-63,1 0 1,17 0-16,-17 0 16,17 0-1,-17 0-15,17 0 16,0 18-16,1-18 16,-19 0-16,36-18 15,-35 18-15,-1 0 16,1 0-1,0 0 1,-1 0 0,-17 18-16,18-18 15,0 0 1,-1 0-16,1-18 16,-1 18-16,1 0 15,0 0 1,-1 18-16,1-18 15,0 0-15,-1 0 16,1 18-16,0-18 16,17 0-16,-17 0 15,-1 0-15,1 0 16,-1 0-16,1 0 16,0 0-1,-1 0-15,1 0 16,0 0-16,-1 0 15,1 0-15,0 17 16,-1-17-16,1 0 16,-1 0-1,1 0-15,0 18 0,-1-18 16,19 0-16,-19 0 16,19 18-16,-1-18 15,18 0-15,-36 0 16,36 17-1,-35-17-15,17 18 16,-17-18-16,17 17 16,-17-17-16,35 0 15,-36 0-15,1 0 16,17 0-16,-17 0 0,17 0 16,18 0-1,-35 0-15,17 0 0,36 0 16,-54 0-1,1 0-15,35 18 16,-36-18-16,19 0 0,-1 0 16,0 0-1,-17 0-15,17 0 16,-17 0-16,17 18 0,-17-18 0,17 0 16,18 0-16,-18 0 15,18 17-15,-35-17 16,52 18-1,-34-18-15,-1 0 0,0 0 16,18 0-16,-18 0 16,-17 18-16,0-18 0,17 17 15,18 1 1,-36 0-16,19-1 0,34 1 16,-34-18-16,-1 17 15,18-17-15,17 0 16,-34 18-16,-1-18 0,35 0 15,-34 0-15,-1 0 16,0 0-16,1 0 16,16 0-16,1-18 15,-35 18-15,0 0 0,-36 0 16</inkml:trace>
  <inkml:trace contextRef="#ctx0" brushRef="#br0" timeOffset="-112947.901">12700 2399 0,'-18'-18'15,"1"1"-15,-36-19 16,35 19 0,-17-1-16,-18 0 0,18-17 15,-18 35-15,-53-35 16,53 35-16,-53 0 16,53 18-16,-53 17 15,71-18-15,0 1 16,0 17-16,-36 1 15,53-1-15,-34 18 16,34-36-16,-17 54 16,17-36-16,0 1 0,1 16 15,17 1-15,-36 53 16,36-35-16,-17-18 16,17 17-16,-18 71 15,18-70-15,0-1 0,0 54 16,0-53-16,0 70 15,0-53-15,0-18 16,0 1-16,0-1 0,0 72 16,0-72-1,0 18-15,18 53 16,-18-52-16,0 69 16,0-69-16,0-1 15,0 0-15,0-17 0,17 87 16,-17-70-16,18 71 15,-18-88-15,18 88 16,-1-89-16,-17 18 16,18 71-1,0 17-15,-18-87 0,0-1 16,17 71 0,-17-71-16,0-18 15,18 19-15,-18-19 0,0 18 16,0-17-16,0-1 0,0 89 15,0-71-15,0 71 16,0-71-16,0 89 16,0-72-16,0-16 15,0 87-15,0-88 16,18 71-16,-18-71 16,17 0-16,-17 1 15,18 69-15,-18-69 0,0-1 16,0-18-16,0 107 15,0-107-15,0 89 16,0-71-16,0-17 16,0-1-16,0 18 0,17-17 15,-17 53 1,18-54-16,0 54 16,-1-1-16,-17-52 15,18 52-15,0-70 16,-1 70-16,1-70 15,0-17-15,-1 17 16,1 17-16,-1-35 16,19 54-16,-19-54 15,19 35-15,-19-34 16,19 17-16,-1-36 16,-18 19-16,19-19 15,17 36-15,-36-35 16,54-1-16,-36 1 15,0 0-15,36-1 16,-36-17-16,1 18 0,34-18 16,-35 0-16,36-18 15,-18 18-15,35-17 16,-53-1 0,71 0-16,-71 18 15,71-17-15,-70 17 16,69 0-16,-69 0 15,52 0-15,-53 0 16,0 0-16,18 0 16,-35 0-16,53 0 15,-36-18-15,18 0 16,-36 1-16,19 17 16,-19-18-16,1 18 0,0-17 15,-18-1-15,17 18 0,1-18 16,-18 1-16,17-19 15,-17 19-15,0-36 16,18 17-16,0-34 16,-18 35-16,17-36 15,1 36-15,-18 0 16,18-18-16,-1 17 16,1-52-16,-18 35 15,18-35-15,-18 53 16,0-53-16,0 52 15,17-52 1,-17 35-16,0-53 16,0 36-16,18 17 15,-18-18-15,0 1 0,17-1 0,1-70 16,-18 53-16,35-71 16,-35 71-1,18 0-15,0 0 0,-18-18 16,0-88-16,17 106 15,-17-18-15,0 17 0,-17-16 16,17-89-16,-18 105 16,18-16-16,0-1 15,-18 0-15,18 0 0,0 0 16,-17 0-16,17-105 16,0 105-16,-18 0 0,18-106 15,0 107-15,0-125 16,-18 124-16,18-123 15,0 123 1,-17-105 0,-1 105-16,18 0 0,-17-88 15,17 88-15,-18 18 0,18-18 16,0 18-16,0-124 16,0 124-16,0-106 15,0 88-15,-18-70 16,18 70-16,0 18 15,0 0-15,0-1 0,0-69 16,0 87-16,-17 1 16,17-1-16,0 0 15,0-70-15,0 71 16,0-71-16,0 88 16,0-18-16,-18-35 15,0 53-15,18 18 16,-53-53-1,36 53-15,17 17 0,-35 0 16,17-17-16,-35 0 16,35 0-16,-52-1 15,17 19-15,18-1 16,-89-35-16,71 35 16,-17 1-16,-1-18 0,1 35 0,-1-18 15,-88 18 1,89 0-16,-19 18 0,-52 17 15,71 0-15,-18 0 16</inkml:trace>
  <inkml:trace contextRef="#ctx0" brushRef="#br0" timeOffset="-104528.07">15363 13353 0,'0'0'16,"-17"0"-16,34 0 31,1 17-31,35-17 15,-18 18-15,1-18 0,-1 0 16,0 0-16,0 0 0,18 0 16,-17 0-16,-19 0 15</inkml:trace>
  <inkml:trace contextRef="#ctx0" brushRef="#br0" timeOffset="-104382.224">15452 13617 0,'35'36'16,"0"-36"-16,1 0 15,-1 0-15,0 0 0,36 0 16,-54 0-16,1 0 16,-18 17-16</inkml:trace>
  <inkml:trace contextRef="#ctx0" brushRef="#br0" timeOffset="-103347.347">16686 13600 0,'0'-18'16,"18"18"15,0 18-15,-1-18-16,19 0 15,-1 0-15,35 0 16,-52-18 0,17 18-16,18-35 15,-17 17-15,-19 0 0,18 1 16,-35-1-16,0 0 15,0-17-15,-17 35 0,-1-17 16,-17-19 0,0 36-16,-18-17 15,17-1-15,-34 0 16,35 18-16,-1 0 0,1 0 16,-53 36-16,70-19 15,-52 36-15,52-35 16,18 17-1,-18 0-15,18 1 0,18 17 0,-18-18 16,35 18-16,36 35 16,-18-53-16,70 1 15,-52-19-15,70-17 16,-71-17-16,36-1 16,-70 18-16,-1-18 15,-18 18-15,-34 0 16,-1 0-1</inkml:trace>
  <inkml:trace contextRef="#ctx0" brushRef="#br0" timeOffset="-101947.44">17568 13670 0,'-17'0'16,"-1"-17"-16,0 34 16,1-17-16,-1 53 15,1-18-15,-1 36 16,18-18-16,18 17 15,-18-34-15,17-1 16,36 18-16,-18-36 16,18-17-16,-17 0 15,-19 0-15,1-17 0,-18-1 16,17-17-16,-34 17 16,-18-17-1,17 17-15,-17 1 16,-1 17-16,1 0 0,0 0 15,0 0-15,-18 17 0,53 1 16,0 0-16</inkml:trace>
  <inkml:trace contextRef="#ctx0" brushRef="#br0" timeOffset="-101323.782">17886 13741 0,'0'-18'31,"35"18"-15,-17 0-16,17 35 15,-17-17-15,-1 0 16,-17 17-16,0-17 16,-17 17-1,17-18-15,-18 1 0,0 0 16,18-1-16,-17 1 16,34 0-1,1-18-15,0 17 16,-1-17-16,19 18 15,-1-18 1</inkml:trace>
  <inkml:trace contextRef="#ctx0" brushRef="#br0" timeOffset="-101085.554">18239 13705 0,'17'-17'0,"19"17"16,16-18-1,-34 18-15,35-17 16,-35 17-16</inkml:trace>
  <inkml:trace contextRef="#ctx0" brushRef="#br0" timeOffset="-100802.549">18221 13723 0,'0'0'0,"0"18"0,0 52 15,0-52 1,0 17-16,18 0 0,-1-17 16,19-18-1,-1 0-15,-18 0 0,36 0 16,-35 18-16,0-18 16,-18 17-16,0 1 0,-18 17 15,0-17-15,-17 17 16,0-35-16,0 18 15,-1-18 1,19 0-16,-1-18 16,36 1-16</inkml:trace>
  <inkml:trace contextRef="#ctx0" brushRef="#br0" timeOffset="-100383.43">18627 13688 0,'0'-18'16,"17"18"15,19 0-31,-1 0 16,0 0-16,18 0 15,-35 0-15,-1 0 16,1 0-16,0 0 16,-18 18-16,17-1 15,-17 1-15,0 0 0,0-1 16,0 1-16,0 17 0,0 1 15,18 34 1,-18-35-16,18 18 16,-1-35-16,-17 0 15,18-1-15,-18 1 16,-18-18-16,1 0 16</inkml:trace>
  <inkml:trace contextRef="#ctx0" brushRef="#br0" timeOffset="-100166.736">18697 13935 0,'18'17'0,"0"-17"15,70 0-15,-35-17 16,70-1 0,-70 0-16,-18 1 0,1 17 15</inkml:trace>
  <inkml:trace contextRef="#ctx0" brushRef="#br0" timeOffset="-60215.342">22225 13564 0,'18'-17'16,"-36"34"-16,36-17 15,-18 36 1,0 17-16,0 17 0,-18 89 16,18-71-16,18 53 15,-1-70-15,36 17 16,0-53-16,35-17 16,-35-1-16,71-34 15,-89-1-15,36-17 16,-54 0-1,-17 17-15</inkml:trace>
  <inkml:trace contextRef="#ctx0" brushRef="#br0" timeOffset="-60082.991">22278 14041 0,'35'0'15,"-70"0"-15,105 0 0,19 0 16,-36-18-1,0 18-15,-18-18 0,0 18 16</inkml:trace>
  <inkml:trace contextRef="#ctx0" brushRef="#br0" timeOffset="-59954.147">22348 13688 0,'36'-35'16,"-72"70"-16,107-88 0,-36 53 0,71-18 15,-53 1-15,-18 17 16</inkml:trace>
  <inkml:trace contextRef="#ctx0" brushRef="#br0" timeOffset="-59526.511">23072 14146 0,'0'18'16,"0"-36"-16,17 36 16,-34-18 77,-1 0-93</inkml:trace>
  <inkml:trace contextRef="#ctx0" brushRef="#br0" timeOffset="-58592.465">23566 13899 0,'17'0'0,"-17"-17"16,0-1 0,-17 18-1,-1 18 1,0 17-16,-17 18 16,35-18-16,0 36 15,18-36-15,17-17 16,-17 17-16,17-17 0,35 17 15,-17-35-15,36-18 16,-54 1-16,35-36 16,-52 17-1,0 1-15,-18 0 0,0 0 16,-36-54-16,1 54 16,-35-18-16,17 36 15,0 17-15,-36 35 16,54-17-16,0-1 15,35 1-15</inkml:trace>
  <inkml:trace contextRef="#ctx0" brushRef="#br0" timeOffset="-57612.751">24112 14235 0,'18'17'31,"-18"1"-15,18 17 0,-1 0-16,19 36 15,-19-18-15,-17-18 0,18 71 16,-1-35-1,-17-54-15,-17 18 16,17-17-16,-18-18 16,1 0-16,-1-35 15,0 17-15,-17-17 16,17 0-16,1 17 16,-19-17-16,19 17 0,-1-52 15,18 34-15,0 1 16</inkml:trace>
  <inkml:trace contextRef="#ctx0" brushRef="#br0" timeOffset="-57484.88">24201 14023 0,'17'0'16,"1"0"-1,-18 18 1</inkml:trace>
  <inkml:trace contextRef="#ctx0" brushRef="#br0" timeOffset="-54648.574">24677 14041 0,'17'0'31,"19"0"-31,17 17 16,-18-17-16,53 0 15,-70 0-15,35 0 16</inkml:trace>
  <inkml:trace contextRef="#ctx0" brushRef="#br0" timeOffset="-54532.767">24747 14182 0,'53'35'16,"-106"-70"-16,142 88 15,-54-36-15,0-17 0,0 18 16</inkml:trace>
  <inkml:trace contextRef="#ctx0" brushRef="#br0" timeOffset="-53637.173">25682 14111 0,'18'18'16,"0"-18"-16,34 0 16,-16 0-16,34-18 15,-34 0-15,16-17 16,-16 0-16,-1-18 15,-35 35-15,0-52 16,-18 35-16,-35-18 16,18 17-1,-53-17-15,35 36 16,-35 17-16,35 17 16,-35 54-1,52-18-15,19 17 16,-1-17-16,18 18 0,35 52 15,1-87-15,70 52 16,-53-70-16,52 34 16,-34-52-16,35 18 15,-53-18-15,17 0 16,-52-18-16,-1 1 16</inkml:trace>
  <inkml:trace contextRef="#ctx0" brushRef="#br0" timeOffset="-53258.681">26353 14305 0,'17'53'0,"1"-18"16,-18 1-16,35 69 15,-17-69-15,17 70 16,-35-54-16,18-16 0,-18-1 15,0 18 1,-18-35-16,-17 17 16,17-35-16,-17 0 15,17 0-15,-52-53 16,52 18-16,-53-54 16,54 37-16</inkml:trace>
  <inkml:trace contextRef="#ctx0" brushRef="#br0" timeOffset="-53142.435">26282 14076 0,'18'35'16,"-36"-70"-16,36 88 0,-18-36 16</inkml:trace>
  <inkml:trace contextRef="#ctx0" brushRef="#br0" timeOffset="-51957.505">22825 15416 0,'35'0'16,"-17"0"-16,-1-17 15,36 17-15,-18-18 16,-17 18-16,0 0 15,-1 0-15,1 0 0</inkml:trace>
  <inkml:trace contextRef="#ctx0" brushRef="#br0" timeOffset="-51851.724">22895 15575 0,'18'0'0,"0"-17"15,34-1-15,-16 0 16,-1-17-16</inkml:trace>
  <inkml:trace contextRef="#ctx0" brushRef="#br0" timeOffset="-51490.754">23442 15505 0,'0'0'0,"0"17"0,0 1 16,18 0-16,-1-18 0,19 17 16,-1-17-16,0-17 0,0 17 15,18-18-15,-17 0 0,17-17 16,-36 0-16,1 17 16,0-35-16,-18 35 15,-18 1-15,-53-18 16,36 35-16,-36 0 15,36 35-15,0 0 16,17 0-16,1 1 0,17-1 16,0 0-16,17 1 0,36-1 15,0-18-15,35-17 16,-35 0 0,0 0-16,-18-17 0,36-18 15,-53 17-15</inkml:trace>
  <inkml:trace contextRef="#ctx0" brushRef="#br0" timeOffset="-51117.728">23989 15593 0,'0'0'16,"35"53"-16,-17-36 0,35 19 16,-36-36-16,19-18 15,-36 0-15,0-17 16,0 0-1,-18-18-15,18 35 16,-18 1-16,18-1 0,0 36 31,18 35-31,0-18 16,-1-18-16,1 19 16,0-19-16,34-17 15,-34 0-15,17-17 16,-17-1-16,-18 0 15,0 1-15,0-18 0,0-1 16,18 36 0,-18 18-1,35 17-15,-17-35 16,-1 53-16,1-35 16,0 17-1,-1 0-15,-17-17 0</inkml:trace>
  <inkml:trace contextRef="#ctx0" brushRef="#br0" timeOffset="-50772.812">24430 14923 0,'35'70'0,"-17"-17"15,17 70-15,-17-52 16,-1 0-16,19 34 16,-19-69-16,-17 17 15,18-18-15,0-17 16,-1-18-16,18-18 16,1 18-16,-1 0 15,0 18-15,1-1 16,-36 1-1,0-1-15,-18 1 16,-35 0-16,18-18 16,17 0-16,-17 0 0,17 0 15,-17 0 1,35-18-16</inkml:trace>
  <inkml:trace contextRef="#ctx0" brushRef="#br0" timeOffset="-50528.32">24871 15558 0,'0'-18'15,"17"0"1,-17 1-16,18-1 16,-18 0-16,0 1 31,-35 17-31,17 17 15,1-17-15,-1 18 16,18 17-16,0 1 0,35 16 16,18-16-1,-18-36-15,18 17 16</inkml:trace>
  <inkml:trace contextRef="#ctx0" brushRef="#br0" timeOffset="-50172.27">25118 15628 0,'0'0'15,"-35"53"-15,17-35 0,18-1 0,0 1 16,18 17-16,17-35 16,18 0-1,-36-17-15,19-19 0,17-17 16,-36 18-16,1 0 15,-18-53-15,0 35 16,-18-53-16,1 53 16,-54-71-1,36 72-15,-18-1 16,35 53-16,18 17 16,0 71-16,0-17 15,18 0-15,-1-19 16,36 72-16,-17-53 0,17 17 15,-18-53 1,-18-17-16,36 17 16,-53-17-16,18-18 0,0 0 15</inkml:trace>
  <inkml:trace contextRef="#ctx0" brushRef="#br0" timeOffset="-49574.681">25523 15575 0,'-35'18'15,"18"-18"-15,17 17 16,0 1-16,0 0 0,0 17 16,0-17-16,17-1 15,1-17-15,-1 0 0,36 0 16,-35 0-16,17-17 15,-17-1-15,0-17 16,-1 17-16,-17-17 0,0-36 16,0 36-16,-35-53 15,17 35-15,-35-35 16,18 52-16,-18 1 16,36 35-1,-1 18-15,18-1 16,0 36-16,0-17 0,18 16 15,-1 1-15,1-17 0,17 17 16,36 17-16,-54-52 16,36 17-1,-35-35-15,-18 18 16,18-18-16,-18-18 0,0 0 16,0 1-16,0-1 15,17 18 1,1 18-1,-1-1-15,1 1 16,-18 17-16,18 1 0,-1-19 16,19 36-16,-19-35 0,1-1 15,0 1-15,-1 0 16,-34-1 0,-1-17-1,0 0 1,1 0-16,17-17 15,0-1-15</inkml:trace>
  <inkml:trace contextRef="#ctx0" brushRef="#br0" timeOffset="-49333.433">25841 15558 0,'18'0'47,"-18"17"-47,17 1 15</inkml:trace>
  <inkml:trace contextRef="#ctx0" brushRef="#br0" timeOffset="-48582.87">26070 15628 0,'0'35'0,"0"-70"0,0 88 15,-17-18-15,17-17 31,17-18-31,-17-18 16,18 1-16,-18-1 16,0 0-1,18 18 1,-1 0-16,1 18 16,-1 0-1,1-18-15,0 17 16,-1-17-16,1-17 15,0-1-15,-1 0 16,-17 1 0,0-1-16,0 36 31,0 35-31,0-18 16,18 0-16,0 53 15,-1-35-15,1-17 16,0 16-16,-18-16 0,17 34 15,-34-34-15,-19 17 16,1-36-16,17-17 16,-17 0-16,17 0 0,-17-53 15,35 18-15,18-53 16,17 17-16,36-52 16,-18 52-1,52-17-15,-52 53 16,53 17-16,-71 18 15,1 0-15</inkml:trace>
  <inkml:trace contextRef="#ctx0" brushRef="#br0" timeOffset="-47825.645">27623 14905 0,'-53'-71'0,"106"142"0,-142-159 15,19 88-15,34 35 16,1 0-16,18 71 16,17-35-16,0 17 0,35 35 15,0-52-15,0 35 16,-17-53 0,0 17-16,-1-52 15,-17-1 1,-17-17-16,-1-17 15,0-1-15,-35-35 0,53 36 16,-17-36 0,34 35-16,36-17 15,-17 17-15,52-17 16,-35 35-16,35-18 16,-53 1-16,1 17 15,-19-18-15,1 18 0,-1 0 16,-34 0-16,-18 53 15,-1-18-15,19 0 16,-1 1-16,0-1 0,36 36 16,0-54-16,35 18 15,-1-35-15,-16-17 16,17-1-16,-18 1 16,0-19-16,-17 19 0,-1-19 15,-17-34-15,0 34 16,-52-16-16,34 34 15,-35-17 1,18 35-16</inkml:trace>
  <inkml:trace contextRef="#ctx0" brushRef="#br0" timeOffset="-47652.686">28222 15452 0,'-17'-53'15,"34"106"-15,-34-142 0,17 37 16,17 34-16,1 0 16,0 18-16,17-17 0,-18 17 15,36 17 1,-17 1-16</inkml:trace>
  <inkml:trace contextRef="#ctx0" brushRef="#br0" timeOffset="-27531.858">29139 15240 0,'0'18'31,"0"35"-15,0-18-16,-17 35 15,17-34-15,0 17 16,0-18-16,0 0 16,0-17-16,17-1 15,1-17-15,0 0 16,-1-17-16,1-1 0,17-17 15,-17 17 1,17 1-16,-35-1 16,18 18-16,-18 18 0,17-18 15,1 17-15,17 19 16,-17-36-16,17 17 16,-17 1-16,0-18 15,-1-35 1,-17 17-16,0-35 15,0 18-15,-35-36 16,35 53-16,-35-52 16,35 52-16,-18 1 15,0-1-15</inkml:trace>
  <inkml:trace contextRef="#ctx0" brushRef="#br0" timeOffset="-27233.324">29669 15469 0,'0'0'0,"-18"0"0,0 36 0,18-19 16,0 19-1,0-19-15,18 18 16,0-17-16,35 17 15,-36-35-15,36 0 16,-35-17-16,17-19 16,-17 19-16,-18-18 15,0-18 1,-18 17-16,-17-17 0,17 36 16,0-1-16,1 0 0,-36 36 15,53 0-15,-18-1 16</inkml:trace>
  <inkml:trace contextRef="#ctx0" brushRef="#br0" timeOffset="-26998.681">29916 15610 0,'0'0'16,"-18"0"-16,0-17 15,18-36-15,0 35 16,0 1-16,18-19 16,-18 19-16,18-1 0,-1 0 15,1 1-15,-1 17 0,19 0 16,-19 0-16,1 0 16,0 0-16,17 17 0,-17-17 15</inkml:trace>
  <inkml:trace contextRef="#ctx0" brushRef="#br0" timeOffset="-26603.632">30180 15540 0,'0'0'0,"-17"18"15,-1-1-15,18 1 16,0-1-16,-18 1 0,36 0 15,-18-1-15,35-17 16,-17 0-16,35-53 16,-36 18-16,19-35 15,-19 17-15,-17-53 16,0 53-16,-17-71 16,-19 54-16,19-1 15,-19 1-15,19 17 0,-18 18 16,-1-1-16,19 36 15,-1 0-15,0 36 16,18 52-16,18-35 16,0 0-16,-1 17 0,1-17 15,35 71-15,-18-89 16,18 53 0,0-53-16,35 18 15,-53-35-15,54 0 16,-72-18-16</inkml:trace>
  <inkml:trace contextRef="#ctx0" brushRef="#br0" timeOffset="-25797.688">31168 15469 0,'18'0'31,"-18"36"-16,17-1-15,-17-17 0,35 52 16,1 18 0,-36-52-16,17 16 15,-17 19-15,-17-18 16,17-18-16,-18-17 16,-17-1-1,17-17-15,1-17 0,-1-1 16,-35-17-1,0 0-15,35-1 16,-17 1-16,0-53 16,17-18-1,18 36-15</inkml:trace>
  <inkml:trace contextRef="#ctx0" brushRef="#br0" timeOffset="-25680.877">31062 15064 0,'35'0'16,"-70"0"-16,88 0 0</inkml:trace>
  <inkml:trace contextRef="#ctx0" brushRef="#br0" timeOffset="-21058.101">30304 15434 0,'-18'0'16,"0"0"62,1 18-78,17-1 15,-18 1-15,18 0 0,-18 17 16,1-35 0,17 18-16</inkml:trace>
  <inkml:trace contextRef="#ctx0" brushRef="#br0" timeOffset="-2978.901">6773 11994 0,'18'-17'15,"-18"34"17,0 1-17,0 0-15,-18 17 0,18 53 16,0-53-16,18 18 15,-18 0-15,0 0 16,18 0-16,-1 0 0,-17-18 16,36 36-16,-36-36 15,17 0-15,-17-17 16,18 0-16,-18-1 0,0 1 16,-18-36 15</inkml:trace>
  <inkml:trace contextRef="#ctx0" brushRef="#br0" timeOffset="-2684.619">6615 12524 0,'0'17'0,"35"36"16,-17-18-16,17 36 15,0-18 1,-17-18-16,17-17 0,0 17 16,-17-17-16,17-18 15,-17 0-15,35-18 0,-18-17 16,-17 0-16,-1-1 0,-17 1 15,18-18-15,0 18 0,-1-53 16,1 70 0,-18 0-16</inkml:trace>
  <inkml:trace contextRef="#ctx0" brushRef="#br0" timeOffset="10761.245">23742 12929 0,'0'18'15,"0"17"1,0 1-16,0 16 0,0 1 16,0 0-16,-18 0 0,18 53 15,0-53 1,0 17-16,0-34 16,0-1-16,0-17 0,0-1 15,0 19-15</inkml:trace>
  <inkml:trace contextRef="#ctx0" brushRef="#br0" timeOffset="10986.845">23513 13335 0,'35'71'15,"-70"-142"-15,88 177 0,-36-71 0,-17-17 16,35 52-16,-17-52 15,17 35-15,-17-35 16,17-18 0,-17 0-16,0-18 0,52-35 15,-17 0 1,-18 35-16,-17-17 0,17 17 16</inkml:trace>
  <inkml:trace contextRef="#ctx0" brushRef="#br0" timeOffset="11812.453">26000 12841 0,'0'0'0,"0"-18"0,0 1 15,-18 17 1,18 17 0,0 19-16,0 52 15,0-53-15,0 18 0,-18 35 16,18-52-16,-17 52 16,17-71-16,0 36 15,0-35-15,0 0 16,17-1-1,-17-34 1,0-1 0</inkml:trace>
  <inkml:trace contextRef="#ctx0" brushRef="#br0" timeOffset="12056.992">25788 13176 0,'18'0'15,"-1"0"-15,1 18 0,0 17 16,-18-17 0,17 17-16,-17 0 15,18 1-15,-18-19 16,18 1-16,-1-18 16,18 0-1,-17-18-15,0 18 16,35-53-1,-18 36-15,18-36 0,-18 35 16,18-17-16</inkml:trace>
  <inkml:trace contextRef="#ctx0" brushRef="#br0" timeOffset="20354.67">20973 14058 0,'17'0'63,"1"0"-63,0 18 15,34-18-15,1 0 16,-17 0-16,70-18 15,-18-17 1,-53 35-16,36 0 16,-54 0-16,18 0 0,-17 0 15,0 18 1</inkml:trace>
  <inkml:trace contextRef="#ctx0" brushRef="#br0" timeOffset="20610.349">21378 13899 0,'18'-17'16,"0"17"0,-1 0-16,1 0 0,0 17 15,17-17-15,0 18 0,36 17 16,-36-17-16,0 17 0,36 1 15,-54-19-15,19 18 16,-36-17-16,17-18 16,1 35-16,-36-35 15,-35 36-15,18-1 16,-18 0-16,0-17 0,0 17 16</inkml:trace>
  <inkml:trace contextRef="#ctx0" brushRef="#br0" timeOffset="45808.327">8484 13176 0,'0'-17'31,"18"-36"-15,17 0-16,18-53 15,-35 35-15,17 1 16,0-1-16,18-52 16,-17 70-16,-1-35 15,-35 52-15,17 19 16,-34 17-16,-18 17 15,17 1 1,0 0 0</inkml:trace>
  <inkml:trace contextRef="#ctx0" brushRef="#br0" timeOffset="46169.286">8326 12947 0,'0'35'0,"0"-17"16,0 52-16,0-34 16,17 17-1,-17-18-15,18-17 0,-1 17 16,19-35-16,17-18 16,-36 18-16,19-35 15,-1 17-15,-17 1 0,34-19 16,-34 19-16,17-1 15,-17 18-15</inkml:trace>
  <inkml:trace contextRef="#ctx0" brushRef="#br0" timeOffset="67591.811">22260 14693 0,'18'0'31,"0"18"-15,34-18-16,1 0 16,36 0-16,-19 0 15,1 0-15,-1 0 16,18 17-16,106-17 0,-70 0 15,123 0 1,-106 0-16,0 0 16,18 0-16,17 0 0,159 0 15,-158 18-15,140-18 16,-158 18-16,159-1 16,-177-17-16,176 0 15,-158 0-15,141 0 16,-159 0-16,106 0 15,-124-17-15,-35 17 16,18 0-16,-17 0 0,16 0 16,-69 0-16,-36 0 15,-18 0 1</inkml:trace>
  <inkml:trace contextRef="#ctx0" brushRef="#br0" timeOffset="72680.363">15787 17903 0,'0'-17'15,"0"34"1,0 1-1,17 35-15,-17-18 16,0 54-16,0-37 16,0 72-16,0-71 15,18 70 1,0-70-16,35 18 16,-36-54-16,54 1 15,-36-18-15,53-18 16,-52 1-16,34-1 15,-35 0-15,-17 18 16,-18-17-16,0-1 0</inkml:trace>
  <inkml:trace contextRef="#ctx0" brushRef="#br0" timeOffset="72843.96">15893 18433 0,'70'-36'15,"1"19"1,17-19 0,-17 19-1,-36-1-15,18 1 16</inkml:trace>
  <inkml:trace contextRef="#ctx0" brushRef="#br0" timeOffset="72981.509">15875 17939 0,'0'0'15,"71"-53"-15,-36 35 0,53-17 16,-53 17-16,1 18 0</inkml:trace>
  <inkml:trace contextRef="#ctx0" brushRef="#br0" timeOffset="73519.085">16528 18415 0,'17'35'0,"1"-17"15,-18 0-15,18-1 16,-36-17 15,0-35-15,18 17-16,-17-35 15,17 36-15,17-1 16,1 0-16,0 18 16,-1 18-16,1 0 15,-1 17-15,1-17 16,-18-1-16,18 1 16,-1 0-16,-17-1 15,18-17-15,0-35 31,-18 17-31,35-35 16,-35 36-16,35-1 16,-17 18-16,0 18 15,-18-1-15,17 36 16,-17-35-16,18 17 16,-1-17-16,1-1 15,0-17 1,-1 0-16</inkml:trace>
  <inkml:trace contextRef="#ctx0" brushRef="#br0" timeOffset="73908.622">16863 17956 0,'0'53'0,"0"-106"0,0 142 16,35-1-16,0-35 15,1 35 1,-1-35-16,0 35 16,-35-53-16,18 18 15,-18-35-15,-18-18 16,18-18-16,0-17 15,0 17-15,35-17 16,1 17-16,17 18 16,-36 0-16,1 18 15,17 35-15,-35-35 16,0 17-16,-17-18 16,-19 1-16,19-18 15,-36 18 1,35-18-16,0-18 0,1-17 15</inkml:trace>
  <inkml:trace contextRef="#ctx0" brushRef="#br0" timeOffset="75894.241">17445 18468 0,'0'18'16,"0"-1"-1,18-17-15,-1 0 0,18-17 16,-17-1-16,17 0 16,-17 1-16,0-1 15,-18 0-15,0 1 16,-18-1-1,0 18-15,-52 18 16,35-18-16,-36 35 16,53 0-16,1-17 0,-1 35 15,36-36-15,-1 1 16,72 17 0,16-35-16,-34 0 15,-18 0-15,53-17 16,-53 17-16</inkml:trace>
  <inkml:trace contextRef="#ctx0" brushRef="#br0" timeOffset="76254.699">17851 18415 0,'-36'18'16,"72"-36"-16,-89 53 0,35-35 0,18 53 15,0-35-15,0 17 16,18-17-1,35-18-15,-18 0 16,-18 0-16,54-18 16,-53 0-16,35-34 15,-36 16-15,-17-34 16,0 34-16,-35-69 16,17 34-16,-52-52 15,34 70-15,1 17 16,0 1-16,0 17 0,-1 54 15,36-19-15,0 89 16,18-53 0,17 18-16,1-36 0,34 53 15,-17-53-15,0 1 16,-18-19-16,71 19 16,-18-36-16,-52 0 15</inkml:trace>
  <inkml:trace contextRef="#ctx0" brushRef="#br0" timeOffset="76617.664">18256 18239 0,'0'0'0,"0"35"0,-17 18 16,17-18-1,0 18-15,17-18 16,1-17-16,35 0 15,-18-18-15,0-18 16,1 0-16,-19 18 0,19-35 16,-19 17-16,1-17 0,-18 0 0,-18-53 15,-35-1 1,18 37-16,0-1 16,-53-36-16,52 72 15,-17-1 1,18 18-16,35 18 0,-18-1 15,18 19-15,18-1 0,17 53 16,1-35-16,34 18 16,-35-36-16,36 0 15,-18-17 1,-18-1-16,18 1 16,-35-18-16,-1 0 0</inkml:trace>
  <inkml:trace contextRef="#ctx0" brushRef="#br0" timeOffset="76723.446">18627 18292 0,'35'35'15,"-70"-70"-15,70 87 16,-17-52-16</inkml:trace>
  <inkml:trace contextRef="#ctx0" brushRef="#br0" timeOffset="77146.266">18856 18344 0,'0'-17'15,"0"-1"1,0-17-1,0 17-15,0 1 16,18-1-16,-1 18 16,1 0-16,-18 18 15,0-1-15,18 19 16,-1-1 0,-17-18-16,18 1 0,-1 0 15,1-18-15,35 0 16,-35 0-16</inkml:trace>
  <inkml:trace contextRef="#ctx0" brushRef="#br0" timeOffset="77561.691">19138 18292 0,'-35'-36'15,"35"19"-15,35 70 16,-88-106-16,36 70 0,17 1 0,-18 17 16,18-17-1,0-1-15,18 1 16,-1 0-16,19-18 15,-19 0-15,1-18 16,-1 0 0,-17 1-16,0-1 0,0 1 15,18 17 1,-18 17 0,18 54-16,-18-36 15,17 0-15,1 18 0,0 0 16,35 35-16,-53-35 15,17 0 1,-17-18-16,-35-17 16,0 0-16,17-18 0,-35-36 15,18 19-15,35-54 16,0 18-16,17 0 16,19 0-16,-19 18 0,72-35 15,-54 34 1,0 19-16,18-1 15,-35 0-15,-36 36 16,-35 0 0</inkml:trace>
  <inkml:trace contextRef="#ctx0" brushRef="#br0" timeOffset="77697.05">18803 17833 0,'-18'0'16,"36"0"-16,-36 18 0,1-1 0</inkml:trace>
  <inkml:trace contextRef="#ctx0" brushRef="#br0" timeOffset="78410.447">14764 18521 0,'0'0'16,"0"17"-16,17 1 15,1-18-15,53 18 16,-36-18-16,71-18 16,-53 0-16,35 1 15,-35-1-15,17 1 16,-52-1-16,0 18 15</inkml:trace>
  <inkml:trace contextRef="#ctx0" brushRef="#br0" timeOffset="78647.828">15081 18274 0,'0'0'16,"18"18"-16,17-1 0,0-17 15,1 18-15,17-18 0,52 17 16,-69 1-16,17-18 16,-18 18-16,0-1 0,1 1 15,-19 0-15,-34 17 16,-1-17-16,-17-1 16,17 18-16,-17-35 0,-1 18 15,-34 17-15,35-17 16,17-18-1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53:42.7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16528 18538 0,'17'0'31,"19"18"-31,-1-18 15,0 0-15,18 0 0,0 0 16,53-18-16,-36 1 16,-17-1-16,0 1 15,18 17-15,17-36 16,-53 19-16,0-1 0,-17 18 16,0-18-16,-18 1 15,-18 17 1</inkml:trace>
  <inkml:trace contextRef="#ctx0" brushRef="#br0" timeOffset="360.458">16792 18274 0,'0'0'16,"-35"35"-16,0-17 0,-18 17 16,17 0-16,-34 1 15,35-19-15,17 1 16,-17 17-16,17-17 0,0-18 0,1 17 15,34 19 1,1-36-16,0 17 0,17 1 16,0 0-16,1-18 0,16 17 15,-16-17-15,52 18 16,-70-18-16,17 0 0,0 18 16,-17-18-16</inkml:trace>
  <inkml:trace contextRef="#ctx0" brushRef="#br0" timeOffset="15571.226">23848 1940 0,'0'-35'16,"17"35"-16,-17-18 15,18 36 1,-18 70 0,0-17-16,18 105 15,-18-70-15,-18 106 16,18-124-16,0 53 15,18-88-15,17 0 16,-17-36 0,-1 1-16,-17-36 15</inkml:trace>
  <inkml:trace contextRef="#ctx0" brushRef="#br0" timeOffset="15837.83">23636 2558 0,'0'0'0,"35"53"16,-17-18-16,0 18 0,35 53 16,-36-53-16,1-1 15,0 1-15,17 36 16,-18-72-16,19 1 15,-1-18-15,0 0 0,-17-35 16,17-1-16,0 1 0,36-36 16,-36 36-1,18-35 1,-18 52-16</inkml:trace>
  <inkml:trace contextRef="#ctx0" brushRef="#br0" timeOffset="65059.987">15875 6068 0,'-18'0'16,"18"17"31,18-17-47,0 18 15,-1-18-15,1 0 16,35 0-16,-36 0 16,36-18-16,-35 1 15,0-18 1,-1 17-16,-17 0 0,0-17 15,0 17-15,-35-17 16,17 0-16,-35-1 16,36 19-16,-18 17 0,-18 0 15,17 0 1,19 17-16,-1 19 0,-17 34 16,35-34-16,0 52 15,0-53-15,35 0 16,18 18-1,-35-35-15,17 0 0,18-18 0,-18 17 16,0-17-16,36 0 16,-53 0-16</inkml:trace>
  <inkml:trace contextRef="#ctx0" brushRef="#br0" timeOffset="65292.394">16334 6068 0,'-18'17'15,"0"19"1,18-19-16,0 1 16,0 0-16,18-1 15,0 1-15,17-18 16,-17 0-16,-1 0 15,1 0-15,-1 0 16,1 0-16,-18-18 0</inkml:trace>
  <inkml:trace contextRef="#ctx0" brushRef="#br0" timeOffset="65465.353">16457 6121 0,'0'0'0,"0"17"0,0 1 0,0 35 16,0-35 0,0-1-16,18 1 0,-1-1 15,1 1-15,0-18 16,-1 0-16</inkml:trace>
  <inkml:trace contextRef="#ctx0" brushRef="#br0" timeOffset="65776.58">16598 6103 0,'18'0'0,"-1"0"16,-17 18 0,0-1-1,0 1-15,18-18 16,0 18-1,-1-1 1,36-17-16,-35 18 16,35 0-16,-35-18 15,-18 17 1,0 1-16,0-1 16,-18-17-16,0 18 0,-17 0 15,17-18-15,-17 17 16,17-17-16,1 0 15</inkml:trace>
  <inkml:trace contextRef="#ctx0" brushRef="#br0" timeOffset="66210.604">16986 6068 0,'-17'17'15,"17"1"-15,0 17 16,0-17-16,35 0 15,-17-1-15,17-17 16,-18 0-16,1 0 16,17 0-1,-17-17-15</inkml:trace>
  <inkml:trace contextRef="#ctx0" brushRef="#br0" timeOffset="66360.502">17092 6156 0,'0'0'16,"0"35"-16,0 1 0,0-19 15,18 18-15,-18-17 16,17 0 0,1-18-16,0 0 15</inkml:trace>
  <inkml:trace contextRef="#ctx0" brushRef="#br0" timeOffset="66672.33">17268 6050 0,'0'0'15,"36"-17"-15,-19 17 0,1 17 16,0 1-1,-18-1-15,0 1 16,0 0-16,0-1 16,0 1-16,17 0 15,1-1-15,-18 1 16,35 0 0,-17-1-16,-18 1 15,-18-18 1,1 17-16,-1-17 15,-53 36-15,36-36 16,0 17-16,0-17 0</inkml:trace>
  <inkml:trace contextRef="#ctx0" brushRef="#br0" timeOffset="67150.341">16581 5962 0,'0'0'15,"-18"-18"-15,36 1 32,17 17-32,-18 0 15,1 0-15,35 17 16,-53 1-16,18 17 16,-18-17-16,-18 0 15,-17 17-15,17-18 16,-17 19-16,17-19 0,-17 1 15</inkml:trace>
  <inkml:trace contextRef="#ctx0" brushRef="#br0" timeOffset="67628.112">17762 5909 0,'18'0'31,"0"-18"-31,-1 18 0,19-17 16,-19 17-16,18 0 15,-17 0-15,0 17 16</inkml:trace>
  <inkml:trace contextRef="#ctx0" brushRef="#br0" timeOffset="67741.336">17851 6085 0,'0'0'16,"17"18"-16,1-18 0,-1 0 0,1 0 16,0-18-16,-1 18 0,1 0 15</inkml:trace>
  <inkml:trace contextRef="#ctx0" brushRef="#br0" timeOffset="69035.822">18397 5539 0,'0'0'16,"0"-18"-16,0 36 31,0-1-15,0 19-16,0 16 15,0-16-15,0 17 16,0 35-16,0-53 16,0 0-16,18 1 0,0-1 15,-1-17-15,36 35 16,-18-36-16,-17-17 0,17 18 16,18-1-1,-17-17-15,-19 0 0,19 0 16,-19 0-16,-17 18 0,18-18 15</inkml:trace>
  <inkml:trace contextRef="#ctx0" brushRef="#br0" timeOffset="69236.354">18486 5874 0,'17'0'16,"-17"17"-16,35-17 16,-17 0-16,35 0 15,-35 0-15,-1 0 16,1 0-16</inkml:trace>
  <inkml:trace contextRef="#ctx0" brushRef="#br0" timeOffset="69387.265">18486 5574 0,'35'-18'0,"-70"36"0,87-36 16,-34 1-16,35 17 15,-35 0-15,17 0 16,-17 0-16,-1 0 15</inkml:trace>
  <inkml:trace contextRef="#ctx0" brushRef="#br0" timeOffset="70881.42">19191 5891 0,'0'-17'16,"-18"34"-16,-17 1 15,35 0-15,-17-1 0,17 19 16,-18-1 0,18 18-16,18-36 15,-1 1-15,18 17 16,1-35-1,-1 0-15,18 0 16,-35-17-16,17-19 16,-35 19-16,0-36 15,-18 18-15,-17-1 16,0 19-16,-1-1 0,-17 0 16,18 18-1,18 0-15,-1 18 0,18 0 16</inkml:trace>
  <inkml:trace contextRef="#ctx0" brushRef="#br0" timeOffset="71355.132">19544 6050 0,'-18'0'0,"18"18"15,-17-18 1,17 17-16,0 1 15,-18 0-15,18-1 0,18-17 16,-1 36-16,1-36 16,0 17-16,17-17 15,0 0-15,0-17 16,-17 17-16,0-18 0,-1 0 16</inkml:trace>
  <inkml:trace contextRef="#ctx0" brushRef="#br0" timeOffset="71543.081">19632 6033 0,'0'35'0,"0"18"15,0-18 1,18 53-1,-18-53-15,17 1 16</inkml:trace>
  <inkml:trace contextRef="#ctx0" brushRef="#br0" timeOffset="72695.981">19826 6015 0,'0'0'0,"-18"0"31,18-18-31,18 18 16,0 0 0,-1 0-16,1 0 15,17 18 1,-17-18-16,-18 35 15,0-17 1,0-1-16,0 1 16,0 0-1,0-1-15,18 1 16,-1 0 0,1-18-16,-18 17 0,0 1 15,18-18-15,-36 18 16,0-1-16,-17 1 15,0-18 1,17 17-16,0-17 16,1 0-16,-1 0 0,0 0 15</inkml:trace>
  <inkml:trace contextRef="#ctx0" brushRef="#br0" timeOffset="72968.077">20091 6033 0,'-18'17'16,"0"-17"-16,18 35 15,0-17 1,18 0-16,17-1 15,-17 1 1,17-18-16,-17 0 0,35 0 16,-36 0-16,-17-18 15,18 18-15,0-17 16</inkml:trace>
  <inkml:trace contextRef="#ctx0" brushRef="#br0" timeOffset="73146.145">20197 6050 0,'0'0'0,"0"35"16,0-17-16,0 17 0,0-17 15,0 17-15,17-17 0,-17 52 16,0-52-16,0 17 15</inkml:trace>
  <inkml:trace contextRef="#ctx0" brushRef="#br0" timeOffset="75548.801">20426 6068 0,'17'0'78,"1"-18"-62,0 18 0,-1 0-1,1 0-15,0 0 16,-1 0-16,-17 18 0,0-1 16,0 1-1,-17-18-15,17 18 0,-18-1 0,0 1 16,18 0-1,0-1 1,0 1 0,18 0-16,0-18 15,-1 17-15,1 1 16,-18 17 0,0-17-16,-35-1 15,17 1-15,-17 0 16,-1-18-16,19 17 15,-18-17-15,17 0 0,-17 0 16,17 0-16,18-17 16</inkml:trace>
  <inkml:trace contextRef="#ctx0" brushRef="#br0" timeOffset="106029.398">18874 7638 0,'-18'0'16,"36"0"0,-1 0-1,1 0 110,35 0-109,-18 0-16,18 17 0,53-17 15,-53 0-15,17 18 16,1-18-16,88 18 16,-71-1-16,18-17 15,105 0-15,-87-17 16,123-1-16,-124 0 16,54 1-1,-124 17-15,17 0 16,-52 17-16,-18 1 15,0 0-15,-18-18 16</inkml:trace>
  <inkml:trace contextRef="#ctx0" brushRef="#br0" timeOffset="106679.865">18979 9807 0,'18'0'32,"17"0"-17,1 0-15,-1 0 0,35 0 16,1 0-16,35 18 0,0-18 16,123 0-16,-88 0 15,-17 0-15,140-35 16,-123 35-16,-35-18 0,0 18 15,35 0 1,-70 18-16,-54-18 16,-17 17-16</inkml:trace>
  <inkml:trace contextRef="#ctx0" brushRef="#br0" timeOffset="107180.421">19068 11606 0,'0'-17'16,"17"17"-16,1 0 15,17 0-15,36 0 16,-18 0-16,0 0 15,0 0-15,52 0 16,-52-18-16,-17 18 16,-1 0-16</inkml:trace>
  <inkml:trace contextRef="#ctx0" brushRef="#br0" timeOffset="107797.29">18962 13529 0,'0'0'15,"17"0"1,54 0 0,-18 0-16,0 18 0,17-18 15,107 17-15,-71 1 16,158-18 0,-105-18-16,0 18 0,-1-17 15,142-1-15,-141 0 16,53 1-16,-124-1 15,-53 18-15,0 18 16,-17-18-16,-18 17 0,-18 1 16</inkml:trace>
  <inkml:trace contextRef="#ctx0" brushRef="#br0" timeOffset="108376.331">18909 15363 0,'0'0'15,"-18"0"-15,36 0 0,0 0 16,52-17-16,1-1 15,34 18-15,1 0 16,0 0-16,18 0 0,123 18 16,-124-18-16,124 0 15,-141 0-15,0-18 16,52 1 0,-122 17-16,-1 0 0,-17 0 15,-36 0-15,-17 0 0</inkml:trace>
  <inkml:trace contextRef="#ctx0" brushRef="#br0" timeOffset="108959.482">19068 17392 0,'0'0'15,"0"-18"-15,17 1 16,36-19 0,-18 19-16,18 17 0,18 0 0,105 0 15,-52 0 1,-1 0-16,1 0 0,-1 0 15,1 17-15,123-17 16,-142 0-16,-16-17 0,52 17 16,-88 0-1,-36 0-15,1 0 0,-18 17 16</inkml:trace>
  <inkml:trace contextRef="#ctx0" brushRef="#br0" timeOffset="112763.345">21325 7479 0,'-17'0'16,"34"18"-1,1 17 1,53 35-16,-18-34 16,-1-1-16,19 18 0,88 53 15,-53-36 1,-1 18-16,1 1 0,-18-1 0,124 106 15,-106-106 1,0 18-16,0-18 0,70 88 16,-88-105-16,-17 17 15,-1-17-15,-17-1 0,53 54 16,-71-89 0,-17 18-16,17-18 0,-35 1 15,18-1-15,-18 0 16,0-17-16</inkml:trace>
  <inkml:trace contextRef="#ctx0" brushRef="#br0" timeOffset="113064.144">23213 8978 0,'0'0'16,"53"88"-16,-36-52 0,72 70 15,-54-54-15,53 37 16,-53-36-16,1-18 16,16 18-16,-52-36 15,0 1-15,-35 0 16,-18-36-1,18 18-15,-71-18 16,53 18-16,0-17 0,0 17 16,18 0-16,-18 17 15</inkml:trace>
  <inkml:trace contextRef="#ctx0" brushRef="#br0" timeOffset="113468.977">21290 9684 0,'0'0'15,"71"35"-15,-1-17 0,18-1 16,106 1-1,-70 0-15,17-1 0,159 19 16,0-19 0,-141-17-16,-36 0 0,89 18 15,-124-18 1,-35 0-16,-18-18 0,-17 18 16</inkml:trace>
  <inkml:trace contextRef="#ctx0" brushRef="#br0" timeOffset="113676.51">23019 9737 0,'106'0'0,"-212"0"0,265 0 16,-89 0-16,1 0 0,52 17 16,-70 1-16,-35 0 15,-18 17-15,-18 0 0,0 0 16,-35 18-16,1-17 0,-72 34 15,54-35 1,-19 1-16,19-1 0,-18 0 16</inkml:trace>
  <inkml:trace contextRef="#ctx0" brushRef="#br0" timeOffset="114058.948">20708 11095 0,'0'0'16,"18"0"-16,52-18 15,-17 1-15,124-19 16,-54 1-16,18 0 16,212-71-16,-141 53 15,-1 0-15,1-17 0,-18 17 16,0 0-16,123-18 15,-211 36-15,53-18 16,-124 35-16,-17 1 0,0 17 16,-36-18-16</inkml:trace>
  <inkml:trace contextRef="#ctx0" brushRef="#br0" timeOffset="114242.488">23001 10354 0,'0'0'15,"-18"18"-15,36-18 0,70-18 16,-35 18-1,0-18-15,71 18 16,-54 0-16,36 0 16,-71 18-16,-17 53 15,-36-36-15,-17 0 0,-53 53 16,-53 18 0,70-53-16,-17 18 15,17-18-15</inkml:trace>
  <inkml:trace contextRef="#ctx0" brushRef="#br0" timeOffset="114892.706">21273 13141 0,'0'0'16,"-18"18"-16,36-18 0,-1-18 0,1 0 16,35 1-16,0-36 15,17 0-15,107-88 16,-54 53-16,1-18 0,158-88 16,-141 70-1,18 1-15,-18 17 0,0-18 16,-18 1-16,71-71 15,-141 123-15,35-52 16,-70 70-16,0 0 16,-36 35-16,0 18 15,1 0-15,-1 0 0,-35 0 16,36 0-16,-1 0 16,-35 0-16,35 0 15,18-17-15,-17-1 16,34 1-16,1-1 0,0 0 15,52-17 1,-34 0-16,-1 17 0,53-17 16,-53 35-16,18-18 15,-18 18-15,1 0 0,-19 0 16,1 18-16,-18 52 16,-18-34-16,-35 52 15,1 0 1,16-35-16,1 17 15,0-17-15</inkml:trace>
  <inkml:trace contextRef="#ctx0" brushRef="#br0" timeOffset="115338.892">21078 14781 0,'0'-17'16,"0"34"-16,36-52 0,-1 0 0,71-71 15,-36 35-15,107-105 16,-54 88-16,124-141 16,-106 87-16,159-140 15,-141 141-15,0-18 16,-1 1-16,-16-1 0,-1 18 15,53-124 1,-124 159-16,-17 18 0,0-71 16,-35 106-16,-18 1 15,0-1-15,0 35 16,0 0-16</inkml:trace>
  <inkml:trace contextRef="#ctx0" brushRef="#br0" timeOffset="115534.091">23407 11977 0,'17'-18'16,"1"1"-16,-53 52 0,105-88 0,-52 35 15,17 18-15,1-17 0,-19-1 16,36 18-16,-18-18 0,1 36 16,-19 17-16,-34 36 15,-1-36-15,-17 36 16,-36 52-1,36-52-15,-18-1 0,18 1 16</inkml:trace>
  <inkml:trace contextRef="#ctx0" brushRef="#br0" timeOffset="116055.929">21061 16369 0,'17'-18'16,"36"-35"0,-17 18-16,70-71 15,-36 36-15,1-1 0,17-35 16,123-141-16,-105 89 15,18-1-15,-1 0 0,1-17 16,140-230 0,-140 212-16,17 0 0,-18 0 15,1 0-15,88-141 16,-107 194-16,-16 0 0,-19-1 16,1 37-16,52-125 15,-70 142-15,-18 0 0,1 0 16,-19 35-16,19-53 15,-36 71-15,0-18 16,-18 53-16,0 0 16,1 0-16</inkml:trace>
  <inkml:trace contextRef="#ctx0" brushRef="#br0" timeOffset="116261.977">23777 12188 0,'36'-17'16,"-72"34"-16,89-34 0,0-1 15,-35 36-15,17 17 16,-35-17-16,0 17 0,-18 53 16,1-52-16,-1-1 15,-17 0-15,17 0 0,-35-17 16</inkml:trace>
  <inkml:trace contextRef="#ctx0" brushRef="#br0" timeOffset="117594.995">24571 8802 0,'0'0'16,"-18"0"-16,1-18 0,-36 18 16,35 0-16,-52 0 15,34 0-15,-17 0 16,-52 18-16,34-18 15,18 0-15,-88 0 16,88 0-16,0 0 16,0 17-16,0-17 0,18 0 15,0 0-15,-1 0 16,19 0-16,34 0 31,1 18-31,0 17 16,-18-17-16,0 0 15,0-1-15,17 19 0,-17-1 16,0 0 0,18 18-16,-18 0 0,18 18 0,-1-1 15,1 124-15,0-88 16,-18 17-16,17 1 0,1 17 16,-18 124-1,0-142-15,0 18 0,0-17 16,0-1-16,0 18 0,0 124 15,0-142-15,0 142 16,0-142 0,0-17-16,35 123 0,-35-123 15,18-18-15,-1 71 16,1-88-16,-18-1 16,18 19-16,-18-37 15,0-16-15,0-1 16,0-17-16,0-1 0,0 19 0,0-1 15,0-18-15,17 1 16,1-18 0,0 18-16,-1-18 15,1-18-15,17 18 0,-17 0 16,-1 0-16,54 0 16,-36 0-16,18 18 15,0-18-15,0 17 0,53 19 16,-53-36-16,0 0 15,0 0-15,0 0 0,-1 0 16,-16 0-16,-1 0 0,36 0 16,-54 0-1,1 0-15,-1 0 16,-17-36-16,0 1 16,18 0-16,-18 17 15,18-52-15,-1 17 16,1 0-16,0-18 15,-1 1-15,-17-18 0,36-142 16,-36 107-16,17-177 16,-17 106-16,18-265 15,-18 195-15,0-266 16,-18 301-16,18-159 16,0 265-16,18-71 15,-18 105 1,0 19-16,-18-36 15,18 53-15,0 0 0,-17 18 16,17 0-16,-18-1 16,0 1-16,1 0 0,-19 0 15,19 17-15,-19 0 0,-34 18 16,17 18-16,18 0 16</inkml:trace>
  <inkml:trace contextRef="#ctx0" brushRef="#br0" timeOffset="118069.318">24271 9366 0,'-18'-17'0,"36"34"0,-53-52 0,-18 0 31,-35 88-31,52 17 16,36 1-1,0-18-15,36 52 16,-1-52-16,53 36 16,-35-72-16,18 1 0,-18-18 15,17-18-15,71-35 16,-88 18-16,-18-18 16,1 18-16,-19-36 0,-34-17 15,-19 35-15,1 0 16,-18 18-16,-17 17 0,-54 1 15,54 17-15,-54 53 16,89-18 0,0 18-16,17-18 0,18 0 15,0 18-15</inkml:trace>
  <inkml:trace contextRef="#ctx0" brushRef="#br0" timeOffset="118386.499">24183 10107 0,'0'0'15,"-35"71"-15,17-36 0,0 18 0,1 17 16,17 54 0,0-54-16,17-17 0,19 0 15,-1 0-15,0-18 0,71 1 16,-53-19-16,18-34 15,-19-1-15,54-52 16,-88 17-16,17 0 0,-35-71 16,0 71-1,-35 0-15,17 18 0,-88-18 16,54 36-16,-1 17 16,0 17-16,0 1 15,17-1-15,-16 19 0,-1 52 16,53-35-16</inkml:trace>
  <inkml:trace contextRef="#ctx0" brushRef="#br0" timeOffset="118707.852">24253 11165 0,'0'0'0,"-17"18"0,-1 35 15,1-18-15,17 1 0,0 69 16,17-52-16,36 53 16,-18-53-1,1-18-15,17-17 16,-18 0-16,18-18 0,53-18 16,-71 0-16,18-70 15,-53 53-15,0-53 16,-18 35-16,-35-53 15,0 71-15,0-18 16,1 35-16,-19 0 0,18 1 16,-53 52-16,71 0 15,17 1-15,18-1 0,0 18 16</inkml:trace>
  <inkml:trace contextRef="#ctx0" brushRef="#br0" timeOffset="119042.101">24306 12136 0,'0'17'15,"0"1"1,-17 52-16,-1 19 15,18-54-15,0 18 16,0 0-16,35 17 16,1-52-16,-1 17 0,0-35 15,53-17 1,1-36-16,-54 17 16,-17-17-16,-1 18 0,-34-53 15,-1 35-15,-17 0 16,-1 18-16,-87-71 15,70 88-15,-71 1 16,72 34-16</inkml:trace>
  <inkml:trace contextRef="#ctx0" brushRef="#br0" timeOffset="131923.141">25100 10813 0,'0'0'15,"-53"17"-15,36-17 0,-1-17 16,53-1-1,1 18 1,175 0 0,124 18-1,-211-18-15,17 17 16,141-17-16,-141 0 0,124-17 16,-159 17-1,70 0-15,-123 0 16,0 0-16,-18 0 15,-17 0-15,-36 0 16,-17 0-16,17 0 16</inkml:trace>
  <inkml:trace contextRef="#ctx0" brushRef="#br0" timeOffset="132165.758">26758 10583 0,'18'18'15,"-1"-18"1,36 35-16,-35-17 16,70 17-16,-52-17 15,16-1-15,19 36 16,-36 18 0,-35-36-16,-35 18 15,0-18-15,-53 36 16,35-53-16,-53 35 15,70-53-15,1 17 16,0-17-16</inkml:trace>
  <inkml:trace contextRef="#ctx0" brushRef="#br0" timeOffset="133017.411">27675 10495 0,'-17'-35'15,"34"70"-15,-52-105 0,18 52 16,-1 0-16,-53 1 16,36 34-1,0 1-15,-36 53 0,18-36 16,-17 88 0,34-52-16,19 70 15,34-71-15,54 36 16,-18-53-16,88 18 15,-53-54-15,18 1 0,-18-18 16,89-53 0,-107 18-16,1 0 0,-36-1 15,-17-17-15,-18-52 16,-18 52-16,-17 0 0,-18 0 16,-18 0-16,-70-35 15,71 70-15,-1 0 0,18 1 16,-53 34-1</inkml:trace>
  <inkml:trace contextRef="#ctx0" brushRef="#br0" timeOffset="134252.335">27340 11465 0,'-53'-17'16,"18"17"-16,0 0 16,17 0-16,-35 53 15,36-18-15,17 53 16,17-53-16,1 18 0,52 18 15,19-1 1,-54-34-16,0-19 16,0 1-16,-17 17 15,-18-17-15,-18-18 0,-17 17 16,18-17-16,-54 0 16,36 0-16,-1 0 15,19 0-15,-1-17 16</inkml:trace>
  <inkml:trace contextRef="#ctx0" brushRef="#br0" timeOffset="134502.502">27552 11836 0,'0'0'15,"-35"53"-15,35-36 0,-18 36 16,36-35-16,52-1 15,-17-17-15,-18 0 16,36-35-16,-18 0 16,-35 17-16,-18-17 15,-18 17-15,-35-17 16,35 17-16,-17 18 0,0 0 16,-18 0-1,35 18-15,18 0 16</inkml:trace>
  <inkml:trace contextRef="#ctx0" brushRef="#br0" timeOffset="134780.246">27993 11465 0,'-35'-53'15,"70"106"-15,-88-123 0,18 52 16,17 18-1,18 53-15,0-18 16,18 18-16,-1 0 0,1 0 16,35 53-16,-35-53 15,17-18-15,-18 0 0,1 1 16,0 17 0,-18-18-16,-18-35 0,0 17 15,1-17-15,-1 0 0,-35-17 16,36-1-16,-19-35 15,19 36-15</inkml:trace>
  <inkml:trace contextRef="#ctx0" brushRef="#br0" timeOffset="134880.373">28028 11783 0,'18'0'0,"17"17"0,-88-34 0,124 34 16,-54 1-16</inkml:trace>
  <inkml:trace contextRef="#ctx0" brushRef="#br0" timeOffset="135008.232">28152 11765 0,'-36'0'0,"72"0"0,-19-17 16,1 17-16,0 0 0,17-18 0,35 0 16,-34 1-1,17 17-15,-18-18 16</inkml:trace>
  <inkml:trace contextRef="#ctx0" brushRef="#br0" timeOffset="135169.66">28293 11536 0,'17'17'16,"1"19"-1,0 17-15,-1-18 0,1 0 16,-18 18-16,18 35 15,-18-52-15,0 34 16,0-35-16</inkml:trace>
  <inkml:trace contextRef="#ctx0" brushRef="#br0" timeOffset="135570.909">28575 11871 0,'0'53'16,"0"-106"-16,0 124 0,0-54 0,0 1 15,18-36 1,-1-35 0,-17 18-16,18 17 15,0-17-15,-1 0 16,1 0-16,-1 35 15,1 0-15,0 17 16,-1 18-16,-17-17 16,0 0-16,18-1 0,0 1 15,-1-18 1,1-18 0,0 1-16,-18-1 0,35-17 15,-17 17 1,-1 18-16,1 18 15,-1 17 1,-17-17-16,18-1 16,-18 1-16,18 17 15,-1-35-15</inkml:trace>
  <inkml:trace contextRef="#ctx0" brushRef="#br0" timeOffset="136025.526">29122 11765 0,'-71'53'15,"142"-106"-15,-177 124 0,88-36 0,18 0 16,0-17-16,18 0 0,53-1 16,-36 1-16,18-18 15,0-18-15,0 18 0,17-35 16,-70 17-16,0-17 15,0 17-15,-18 1 0,-17-1 16,-35 0 0,34 18-16,-17 0 15,18 0-15,18 18 16,34 17-16,1-35 16,17 18-16,0 0 15,1-18-15,-1 0 0,0 0 0,0 0 16,-17 0-16,0 0 15,-18-18 1,-18 0 0,0 18-16,36 0 15,0 0 1,-1 18-16,1 0 16,17-1-16,1 19 15,17-1-15,-1-18 0,-16 1 16,-1 0-16,0-18 0,36 17 15</inkml:trace>
  <inkml:trace contextRef="#ctx0" brushRef="#br0" timeOffset="136166.895">29739 11765 0,'-70'53'0,"140"-106"0,-176 141 16,53-35-16,-52 53 15,69-71-15,1 18 16,0 0-16,17-18 0</inkml:trace>
  <inkml:trace contextRef="#ctx0" brushRef="#br0" timeOffset="139808.575">27287 12823 0,'0'18'16,"18"53"-1,-18-36-15,18 88 16,-18-70-16,35 53 15,-35-71-15,18 1 16,-1-1-16,-17-17 0,35-1 16,-35-34-16</inkml:trace>
  <inkml:trace contextRef="#ctx0" brushRef="#br0" timeOffset="140091.625">27605 13018 0,'-18'0'16,"18"52"-16,0-16 15,18 17-15,0-18 16,17 0-16,0-17 16,-17-18-16,17 0 15,0 0-15,18-53 16,-18 35-16,-17-52 15,-18 34-15,0-34 16,-18 35-16,1 17 16,-1 0-16,-17 1 0,-18 17 15,35 0-15,-17 35 16,35 0-16</inkml:trace>
  <inkml:trace contextRef="#ctx0" brushRef="#br0" timeOffset="140330.261">28169 13176 0,'0'36'15,"0"-72"-15,0 89 0,0-18 16,-17 1-16,-19-19 16,19 1-16,-1 0 15,0-1-15,1 1 16</inkml:trace>
  <inkml:trace contextRef="#ctx0" brushRef="#br0" timeOffset="140625.462">28469 13035 0,'-17'0'16,"-1"18"-16,0 35 15,36 0 1,-18-18-16,18-17 15,-1-1-15,18 1 0,-17-18 0,35 17 16,-18-17 0,1-17-16,-19-1 0,18-17 15,-35 17-15,0 1 16,0-1-16,-17 0 0,-36-17 16,18 17-16,-36 1 15,53 17-15</inkml:trace>
  <inkml:trace contextRef="#ctx0" brushRef="#br0" timeOffset="140974.856">28928 13053 0,'0'17'16,"0"19"-1,0-1-15,17 18 16,1-35-16,0-1 16,-1 1-16,19-1 15,-1-17-15,-17 0 0,-1-17 16,1-1-16,-1-35 15,-17 36-15,0-1 16,0-17-16,-52-1 16,34 19-16,-17 17 15,-1 0-15,1 0 0,0 0 0,35 17 16,-18-17-16,18 36 16</inkml:trace>
  <inkml:trace contextRef="#ctx0" brushRef="#br0" timeOffset="141321.275">29386 13070 0,'18'-17'15,"-36"17"-15,1 17 16,-1-17-16,18 18 0,-18 0 16,18-1-16,0 19 0,18-19 15,17 19-15,-17-19 16,53 1 0,-36-18-16,35 0 15,-34-18-15,-1 1 16,0-1-16,-17-17 0,-18-18 15,0 35-15,-53-35 16,18 36-16,-1 17 0,-52-18 16,53 18-1,-18 18-15</inkml:trace>
  <inkml:trace contextRef="#ctx0" brushRef="#br0" timeOffset="147451.338">22983 3739 0,'18'-35'15,"-18"18"-15,18 17 16,-1 52 0,19-16-1,-19 34-15,1 1 0,17 17 16,-17 0-16,17 106 16,-35-106-16,18-17 0,-18 0 15,0 17 1,0-53-16,-35-17 15,17-18-15,-35-36 16,18 1-16,-18-53 16,35 35-16,-35-70 15,36 52-15</inkml:trace>
  <inkml:trace contextRef="#ctx0" brushRef="#br0" timeOffset="147599.445">22966 3351 0,'0'-35'15,"0"17"-15</inkml:trace>
  <inkml:trace contextRef="#ctx0" brushRef="#br0" timeOffset="147933.802">23336 3775 0,'18'88'15,"-36"-176"-15,54 211 0,-36-88 0,52 1 16,-34-36-16,0 0 0,-1 0 15,19-18-15,-19-35 16,1 18-16,-36-53 16,18 52-16,0 1 15,-17 0-15,17 17 0,-18 1 16,18 34 0,18 36-1,-1 0-15,1-18 0,0 18 16,-1-17-16,1-1 15,17 0-15,-17 0 0,17 1 16,-17-19-16,17-17 16</inkml:trace>
  <inkml:trace contextRef="#ctx0" brushRef="#br0" timeOffset="148084.7">23813 3792 0,'17'71'16,"-34"-142"-16,34 177 0,1-71 16,-1-17-16,-17 17 0,18-17 15,0-18-15,-1 18 0,1-18 16</inkml:trace>
  <inkml:trace contextRef="#ctx0" brushRef="#br0" timeOffset="148217.05">23813 3528 0,'0'0'0,"0"-18"0,17 18 16</inkml:trace>
  <inkml:trace contextRef="#ctx0" brushRef="#br0" timeOffset="148889.25">24218 3651 0,'-17'0'16,"17"18"-1,-18-18 1,0 35-16,18-17 16,-17 17-16,17-17 0,17 52 15,-17-34-15,36-1 16,-19-18 0,18 1-16,-17 0 15,17-18-15,-17 0 0,17 0 0,1-18 16,-19 0-16</inkml:trace>
  <inkml:trace contextRef="#ctx0" brushRef="#br0" timeOffset="149257.341">24483 3845 0,'0'0'15,"17"0"-15,1 0 0,0 0 16,35-17 0,-36-1-16,19 0 0,-19 1 0,18-1 15,-35 0-15,18-17 16,-36 18 0,-17-1-16,18 18 0,-19 0 15,-34 0-15,34 0 16,1 18-16,18-1 0,-19 1 15,19-1-15,17 36 16,0-17-16,17-19 16,19 1-16,52 17 15,-18-35-15,-17 0 0,0 0 16,18 0-16,17 0 16,-71 0-16,1-17 0,0 17 15,-36 0-15</inkml:trace>
  <inkml:trace contextRef="#ctx0" brushRef="#br0" timeOffset="151030.843">27958 11836 0,'17'0'47,"19"-18"-32,-19 18-15,18 0 0,-17 0 16,35 0-16,-35 0 15,-1 0-15</inkml:trace>
  <inkml:trace contextRef="#ctx0" brushRef="#br0" timeOffset="164468.023">24395 13370 0,'0'18'16,"17"35"-1,-17-18-15,18 0 16,-18 89-16,18-71 15,-18 0-15,0 0 0,17 35 16,-17-53-16,0 0 16,18-17-16,-18 0 15,-18-18 1,18-36 0</inkml:trace>
  <inkml:trace contextRef="#ctx0" brushRef="#br0" timeOffset="164762.43">24271 13600 0,'0'-18'15,"18"-17"1,-1 17-16,1-17 15,-18 17-15,18-17 0,-1 17 16,1-17-16,17-18 16,-35 18-16,18 35 15,-18-18-15,18 18 0,-1 18 16,1 17 0,-18-17-16,17-1 0,1 19 15,17-19-15,1 36 16,-19-35-16</inkml:trace>
  <inkml:trace contextRef="#ctx0" brushRef="#br0" timeOffset="167202.559">23901 14411 0,'0'18'15,"0"52"1,0-35-16,0 89 15,0-71-15,0 70 16,17-87-16,1 52 16,0-71-16,-1 19 15,36-36-15,-35 0 16,-1-18-16,19 0 0,-19-17 16,1-53-1,-18 53-15,0-1 0,0 19 16,0-1-16,0 0 0,0 36 15,0 35 1,18-18 0,-1 1-16,1-1 0,0-17 15,17-1-15,35 1 16,-34-18-16,17 0 16,-36-18-16,-17-17 15,0 0-15,0-1 16,-17 1-16,-1 0 0,-35-36 15,35 36-15,-17-36 16,35 54 0,0-1-16,18 18 15,-1 0-15,1 0 0</inkml:trace>
  <inkml:trace contextRef="#ctx0" brushRef="#br0" timeOffset="167408.107">24500 14305 0,'18'-17'15,"0"17"-15,17-18 16,-17 18-1,-1-18-15,1 18 16</inkml:trace>
  <inkml:trace contextRef="#ctx0" brushRef="#br0" timeOffset="167563.429">24500 14358 0,'0'0'0,"18"53"0,0-35 16,17 35-16,-17-36 15,35 18 1,-36-17-16,1-18 0,-1 0 16,-17 18-16</inkml:trace>
  <inkml:trace contextRef="#ctx0" brushRef="#br0" timeOffset="167775.256">24765 14305 0,'0'18'0,"0"-1"16,18 19 0,-18-1-16,0-17 15,17-1-15,-17 1 0,18 0 16,-18-1-16</inkml:trace>
  <inkml:trace contextRef="#ctx0" brushRef="#br0" timeOffset="168093.417">24888 14252 0,'18'0'31,"17"0"-31,1 0 16,-19 0-16,1 0 15,0 0-15,-1 18 16,-17 0-16,18-1 16,-18 18-16,0-17 0,0 35 15,0-35-15,0-1 16,0 1-16,0 0 0,-18-18 47,1-18-32,-1 18 1,-17 0-16</inkml:trace>
  <inkml:trace contextRef="#ctx0" brushRef="#br0" timeOffset="168343.584">25206 14923 0,'0'35'16,"0"-70"-16,-18 105 0,1-52 0,-36 35 15,18-36 1,-1 19-16,1-19 16</inkml:trace>
  <inkml:trace contextRef="#ctx0" brushRef="#br0" timeOffset="169194.305">25629 14288 0,'18'52'16,"0"1"0,-18 88-16,17-52 15,1 34-15,-18-52 16,18-1-1,-18-34-15,0-19 0,0 1 0,17-18 16,-17-18 0,18-35-16,-1 18 15,1 0-15,0 17 16,17 0-16,-17 1 0,-1-1 0,19 36 16,-36-1-16,0 54 15,-18-53 1,0 17-16,1 0 0,-1-17 15,0-1-15,-17 1 16,17-18-16,1-18 16,34-34-1</inkml:trace>
  <inkml:trace contextRef="#ctx0" brushRef="#br0" timeOffset="169426.422">26053 14164 0,'53'0'16,"-36"0"-16,36 0 15,-35 0-15,-1 0 16</inkml:trace>
  <inkml:trace contextRef="#ctx0" brushRef="#br0" timeOffset="169548.748">26106 14217 0,'-18'35'15,"36"-70"-15,-1 123 0,1-53 16,-1-17-16,1 0 0,0-1 15,-1-17-15,19 0 16,-19 0 0</inkml:trace>
  <inkml:trace contextRef="#ctx0" brushRef="#br0" timeOffset="169716.693">26317 14288 0,'0'0'0,"-17"17"0,17 18 16,0 1 0,0-19-16,0 1 0,17 0 15,1-18-15,0 0 16,-18-18-16,17 18 16</inkml:trace>
  <inkml:trace contextRef="#ctx0" brushRef="#br0" timeOffset="169977.555">26441 14129 0,'17'0'15,"1"17"-15,0 1 16,17 17 0,-17-17-16,-1 0 15,1-1-15,-18 19 0,17-19 16,-17 18-16,0 1 15,0-19-15,-17 1 0,-1 0 16,1-18 0,-1 0-16,0 0 15,-17 0-15,17-18 16,1 18-16,-1-18 16,0 18-16</inkml:trace>
  <inkml:trace contextRef="#ctx0" brushRef="#br0" timeOffset="170634.993">28769 13899 0,'0'18'0,"35"53"16,1-36-16,-1 18 15,0-18-15,18 0 0,0 1 16,-18-1-16,18 0 0,-18-17 16,1 0-16,-1 17 15,-17-18-15,-36 1 16,0-18-16</inkml:trace>
  <inkml:trace contextRef="#ctx0" brushRef="#br0" timeOffset="170905.712">28681 14164 0,'0'0'15,"-18"0"-15,36-18 16,-1 1-1,-17-19-15,36-16 16,-36 16-16,17-34 16,-17 34-16,18-16 15,-18 34-15,0 0 16,18 36 0,-1-18-16,19 35 15,-1-17-15,0-1 0,0 1 16,18 0-16,0-1 15,-17-17-15,-1 0 0</inkml:trace>
  <inkml:trace contextRef="#ctx0" brushRef="#br0" timeOffset="171563.706">28945 14887 0,'0'0'16,"0"106"-16,18-53 16,-18 18-16,0-1 0,35 18 15,-17-35-15,53-18 16,-36-35-16,0 0 16,18-17-16,18-36 15,-36 0-15,0 18 0,18-71 16,-35 71-16,-1-18 15,-17 88 17,18 18-32,0-18 15,17 36-15,-17-36 16,34 0 0,-16-35-16,-1 0 0,-17 0 15,17-17-15,-17-1 0,-18-53 16,0 36-16,0 0 15,-36-53-15,19 35 16,-1 18-16,18-1 16,-18 1-16,18 17 0,0 1 15</inkml:trace>
  <inkml:trace contextRef="#ctx0" brushRef="#br0" timeOffset="171923.662">29845 14464 0,'0'0'15,"18"-18"-15,-1 1 0,36 17 16,-35 0-16,52-18 15,-52 18 1,0 18-16,-1-18 16</inkml:trace>
  <inkml:trace contextRef="#ctx0" brushRef="#br0" timeOffset="172063.033">29898 14517 0,'0'0'16,"0"70"-16,18-34 0,17 34 15,0-52-15,18 35 16,-35-36-16,-1-17 16,1 18-16,0-18 0,-1 0 0</inkml:trace>
  <inkml:trace contextRef="#ctx0" brushRef="#br0" timeOffset="172280.379">30163 14499 0,'0'0'16,"17"0"-16,18 18 16,-17 17-1,-18 0-15,0 1 0,0-19 16,-18 19-16,1-19 16,17 1-1,-18-1-15,36-17 16,-1 0-16,36-17 15,-35 17-15,0-18 16</inkml:trace>
  <inkml:trace contextRef="#ctx0" brushRef="#br0" timeOffset="172596.071">30357 14429 0,'0'0'15,"17"0"-15,1-18 0,-1 18 0,19 0 16,-19 0-16,19 0 16,17 0-16,-36 0 15,-17 18-15,0-1 0,0 1 16,0 35 0,0-36-16,0 54 15,0-53-15,0 35 16,0-36-16,0 1 0,18-1 15,-18-34 17,-18 17-32,18-18 15,-17 18-15,-1 0 16,0 0-16,1 18 16</inkml:trace>
  <inkml:trace contextRef="#ctx0" brushRef="#br0" timeOffset="172785.051">30692 15099 0,'0'0'15,"-18"70"-15,0-34 0,-17 34 16,17-52-16,18 35 15,-17-53-15,34 0 16</inkml:trace>
  <inkml:trace contextRef="#ctx0" brushRef="#br0" timeOffset="173152.554">31027 14623 0,'0'0'0,"0"88"0,0 71 15,0-89-15,17 1 16,1-18-16,-18 0 0,18 17 16,-18-52-16,0-1 15,17-17-15,1-35 16,0 0-16,-1 17 15,19-17-15,-19 0 0,1 17 16,35 0 0,-18 18-16,0 36 15,-35-19-15,0 1 0,-17 35 16,-1-18-16,-17 0 16,-1-17-16,1-18 15,18 0-15,-19-18 16,36 1-1,0-1-15,0-17 16</inkml:trace>
  <inkml:trace contextRef="#ctx0" brushRef="#br0" timeOffset="173344.037">31433 14482 0,'0'0'16,"35"-18"-16,-18 0 0,36 18 16,-17 0-16,-19 0 15,-34 0 1</inkml:trace>
  <inkml:trace contextRef="#ctx0" brushRef="#br0" timeOffset="173497.93">31485 14517 0,'0'0'0,"0"53"0,0-18 0,-17 36 15,17-36-15,17 18 16,1-36 0,0-17-16,-1 18 15,1-18-15,0 0 0,-18-18 16</inkml:trace>
  <inkml:trace contextRef="#ctx0" brushRef="#br0" timeOffset="173714.385">31697 14587 0,'0'0'15,"18"36"-15,-18-19 0,0 19 16,17-19-16,-17 1 15,0-1 1,18-17-16,0 0 16,-1 0-1,1 0-15,0-17 16</inkml:trace>
  <inkml:trace contextRef="#ctx0" brushRef="#br0" timeOffset="174047.487">31873 14482 0,'0'0'16,"18"-18"-16,17 18 0,-17 0 16,0 0-16,-1 0 0,1 18 15,0-1 1,-18 1-16,0 35 15,0-18 1,0-17-16,17 52 16,-17-52-16,18 17 15,-18 0-15,18-17 0,-18 0 16,17-1-16,1 19 16,-36-19-1,1-17-15,-1 0 16,-17 18-16,-1-18 15,-17 0 1,18 0-16,0 0 0</inkml:trace>
  <inkml:trace contextRef="#ctx0" brushRef="#br0" timeOffset="181761.081">19985 17709 0,'0'18'16,"-18"-18"15,18 35-15,0-17-16,0 0 0,0 35 15,0-18 1,0 0-16,18 18 0,0-18 16,-1 1-16,36 34 15,-18-52-15,54 17 16,-37-35-16,90 0 15,-90 0-15,72-35 16,-71 35-16,35-35 16,-70 35-16,17-18 15,-53 18 17,-17 0-32,17 18 15,1-18-15,-18 0 16,17-18-16</inkml:trace>
  <inkml:trace contextRef="#ctx0" brushRef="#br0" timeOffset="182263.425">19685 17921 0,'18'0'15,"-1"0"1,1-18-16,0 18 16,-1-17-16,-17-1 0,35-17 15,-17 17-15,17-17 16,-17 17-16,0 1 15,17-19-15,-17 19 16,-1-1-16,1 1 0,0 17 16,34 17-1,-34 1-15,17 17 0,-17-17 16,35 35-16,17-18 16,-52-35-16,17 18 15,36-18 1,-53-18-16,-1 0 0</inkml:trace>
  <inkml:trace contextRef="#ctx0" brushRef="#br0" timeOffset="189535.85">21431 17727 0,'-17'0'0,"17"18"31,17 35-31,1-18 16,0 71 0,-1-53-16,-17 0 15,18 0-15,-18-18 0,17 0 0,1 0 16,-18-17-16,18-18 15,-18-18-15,17 1 16</inkml:trace>
  <inkml:trace contextRef="#ctx0" brushRef="#br0" timeOffset="189998.079">21802 17745 0,'-36'0'16,"72"0"-16,-89 0 0,35 0 15,0 0-15,18 17 0,-17 36 16,17-35-16,0 17 16,0 18-16,35-35 15,-17-1-15,35 19 16,-18-19-16,0 1 0,18 17 15,-18 1-15,-35-19 16,18 1-16,-18 35 16,-18-36-16,-17 1 15,0-18-15,0 0 16,-1-18-16,1-17 16,35 17-16,-18-17 15,36 0-15,-18 0 0,71-36 16,-54 18-1,54-17-15,-36 17 16,0 0-16,-35 35 16,0 0-16,-17 18 15,-36 18 1,35 0-16,-35 17 16,36-17-16,-19-1 15,36 1-15</inkml:trace>
  <inkml:trace contextRef="#ctx0" brushRef="#br0" timeOffset="190336.25">22278 17833 0,'-18'53'0,"36"-106"0,-53 141 15,35-35-15,0 35 16,0-52-16,17-1 16,1 0-16,-18-17 0,35-1 15,-17 1-15,52-36 0,-34 1 16,17-36 0,-36 35-16,1-35 15,0 18-15,-18 0 0,0-18 16,-18 17-16,0 1 0,-52-35 15,34 52-15,-34-17 16,35 17-16,-1 18 0,1 18 16,35-1-1,-18 1-15,36 17 16,17-17-16</inkml:trace>
  <inkml:trace contextRef="#ctx0" brushRef="#br0" timeOffset="190620.012">22666 17762 0,'0'0'15,"-35"53"-15,17 0 16,18 35-16,0-35 16,0 0-16,35 35 15,1-70-15,34 0 16,-35-36-16,1 0 15,-1 1-15,18-54 16,-35 36-16,-18 0 0,0-1 16,-18-52-16,0 53 15,1 17-15,-1-17 0,-35-18 16,18 35-16,-18 1 16,18 34-16,-18 1 15</inkml:trace>
  <inkml:trace contextRef="#ctx0" brushRef="#br1" timeOffset="-209274.299">22966 1535 0,'17'0'0,"-17"17"32,0 19-32,0-19 15,18 36-15,0 53 16,-18-53-16,17 17 15,-17 71 1,18 18-16,-18-88 0,18-1 16,-1 36-1,1-71-15,-18 1 0,18-1 16,-18-17-16,0-1 16,-18 1-16</inkml:trace>
  <inkml:trace contextRef="#ctx0" brushRef="#br1" timeOffset="-209013.558">22913 2381 0,'0'0'15,"35"53"-15,-17-18 0,-1 36 16,1-53-16,17 35 15,-17-36-15,-18 1 16,18-18-16,-1 0 16,1 0-16,0-18 15,35-52-15,-18 17 16,18-53-16,-36 53 16,19-35-16</inkml:trace>
  <inkml:trace contextRef="#ctx0" brushRef="#br1" timeOffset="-207570.805">8661 3722 0,'0'-35'15,"0"17"-15,0-17 16,-18-36-16,0 36 16,18 0-16,-17-36 15,-1 36-15,18-1 0,-17 1 16,-1 17-16,0 1 0,1-18 15,-1 17-15,18 0 16,-18 1 0,18-1-16,18 0 15,0 18 1,17-17 0,-17 17-16,-1 0 15,18-18-15,1 0 0,-1 18 16,53-35-16,-53 35 15,54 0-15,-54 0 16,18 18-16,-18-18 16,18 17-16,0 1 0,-18-18 15,18 18-15,71-18 16,-71 17-16,17-17 0,1 0 16,87 0-16,-69 0 15,-19 0-15,124 18 16,-106-18-16,18 0 0,0 0 15,123 0 1,-123 0-16,18 0 0,-1-18 16,1 18-16,-1 0 15,1-17-15,17 17 0,-18 0 0,124-18 16,-106 18-16,124-18 16,-124 18-1,141-17-15,-141 17 16,0-18-16,0 18 0,18-17 15,123-1-15,-123 18 16,0-18-16,0 18 0,-1-17 16,142-1-1,-141 18-15,0 0 0,176-18 16,-176 18-16,176 0 16,-176 0-16,176-17 15,-177 17-15,142-18 16,-176 0-16,140 18 15,-123 0 1,-17 0-16,-18-17 0,17 17 16</inkml:trace>
  <inkml:trace contextRef="#ctx0" brushRef="#br1" timeOffset="-206303.828">17110 2858 0,'17'17'16,"1"-17"-16,53 0 15,-19 0-15,72 0 16,-53-17-16,-1 17 16,1-18-16,17 18 0,0 0 15,0-18-15,106 18 16,-70 0-16,-18-17 0,17 17 16,0-18-16,124 18 15,-141 0-15,106 0 16,-106 0-16,-18 18 15,18-18-15,-18 0 0,124 0 16,-124 0-16,18 0 16,-36 0-16,89 0 15,-18 17 1,-70-17-16,-1 18 0,1-18 16,-18 18-16,17-18 0,36 17 15,-53-17-15,-18 0 16,1 18-16,-1-18 0,0 0 15,36 0-15,-54 17 16,54 1 0,-36-18-16,0 18 0,-17-18 15,17 17-15,-17-17 0,17 18 16,1-18-16,-19 0 16,1 0-16,-18 18 15,17-18 16,-17-18-31,18 18 16,0 0-16,-1 0 16,-17-18-16,18 18 15,0 0 1,-1 0-16,1 0 16,0 0-16,-1 0 15,1 0-15,-1 0 16,-17-17-1,18 17 1,0 0 15,-1 0-15,-17 17 0,0 36-1,18-17-15,-18 52 16,0-35-1,0 0-15,0-18 0,0 53 16,0-53-16,0-17 16,0 0-16,0-1 0,0 1 15</inkml:trace>
  <inkml:trace contextRef="#ctx0" brushRef="#br1" timeOffset="-205631.079">14235 2205 0,'-36'18'15,"-34"52"1,34 1-1,19-54-15,34 19 16,19-19-16,-1 1 0,0-18 16,18 0-16,53 0 15,-53 0-15,18-18 0,17 1 16,-53 17-16,18-18 16,-35 0-16</inkml:trace>
  <inkml:trace contextRef="#ctx0" brushRef="#br1" timeOffset="-205477.17">14517 2240 0,'0'88'0,"0"-176"0,0 229 15,0-88-15,0 53 16,17-71-16,19 53 15</inkml:trace>
  <inkml:trace contextRef="#ctx0" brushRef="#br1" timeOffset="-194391.328">1887 10495 0,'-17'0'31,"-1"0"-15,0-17-1,1-1 1,-54 18-1,36-18-15,0 18 0,-18 0 16,0 0-16,0 0 0,-18 18 16,-52 0-16,52-1 15,18 1-15,-70 17 16,70-17-16,0-18 16,0 17-16,0 1 0,-17 0 15,34-18-15,-16 17 16,16 1-16,19 0 15,-1-18 1,18 17-16,0 18 16,0-17-16,18 0 15,-18 17 1,0-17-16,17 17 0,-17 0 16,0 53-16,0-17 15,0 52-15,0-52 16,0 88-16,18-89 15,-18 18-15,0-17 16,18 35-16,-18 70 16,0-88-16,17 18 0,-17 0 15,0 123-15,0-123 16,0 0-16,0 18 0,0-1 16,0-17-16,-17 17 15,17 18-15,-18-17 0,18 17 16,0-17-16,0-1 0,18 89 15,-1-124-15,1 88 16,-1-105-16,19 105 16,-19-105-1,1 17-15,0 0 0,-1-17 16,-17 105 0,0-88-16,0-17 0,0-1 0,0 89 15,0-71-15,18 53 16,-18-70-1,0 17-15,0-17 0,0-1 16,0 1-16,0 70 16,0-70-16,0 70 15,0-71-15,18 89 16,-1-89-16,-17 1 16,18 0-16,0-1 0,-1 36 15,-17-71-15,18 71 16,-18-71-16,0 36 15,0-53-15,0 17 16,0 18-16,0-36 16,0 1-16,0 0 0,17-18 15,-17 17-15,18-17 16,-18 18 15,18-18-15,-18 18-16,17-18 15,1 0 1,17 0-16,-17 0 16,0 0-16,17 0 0,0 0 0,36 17 15,-18-17-15,-18 18 16,53 0 0,-53 17-16</inkml:trace>
  <inkml:trace contextRef="#ctx0" brushRef="#br2" timeOffset="-185680.502">829 6068 0,'0'17'47,"0"36"-47,0-35 15,0 17-15,0 18 0,0 53 16,0-53 0,0 17-16,0 1 0,0 17 15,0 0-15,0 124 16,0-124-16,0 124 16,-18-106-16,18 123 15,-17-123-15,17 0 16,0 0-16,0 17 0,0 89 15,-18-106-15,18 105 16,0-123-16,0 18 16,0 71-16,0-89 15,0 53 1,0-88-16,0 17 0,0-17 16,0-17-16,0 17 0,18-1 15,-18 19-15,0-18 16,17 17-16,1-52 15,0 35-15,-1-35 16,-17-1-16,18 1 16,0 0-16,17-1 15,-17-17-15,34 18 16,-34-18-16,35 35 16,-35-35-16,-1 18 15,19-1-15,-19 1 0,54 0 16,-18-1-16,17 1 15,-17 0-15,0-18 16,18 17-16,70 1 16,-71-18-16,71 18 15,-52-18-15,-1 0 16,0 17-16,0-17 0,0 0 0,18 0 16,106 18-1,-106-18-15,0 0 0,-1 0 16,125 0-1,-107 0-15,1 0 0,-1 0 16,-17 0-16,17 0 0,124 0 16,-123 0-16,123 0 15,-124 0-15,18 0 16,-17 0-16,-1 0 16,1 0-16,-1 0 0,1 17 0,17-17 15,123 18-15,-140-18 16,17 0-16,-18 0 15,124 0-15,-123 0 16,123 0-16,-124-18 16,1 18-16,105 0 15,-123 0-15,123 18 16,-123-18-16,17 0 0,-17 18 16,0-18-16,0 0 15,106 0-15,-107 0 16,90 0-16,-90 0 15,107 0-15,-106 0 16,0 0-16,0 0 16,-18 0-16,18 0 0,88 0 15,-106 0-15,18 0 16,88 0-16,-89 0 16,1 0-16,0 0 15,0 0-15,0-18 0,88 18 16,-88 0-16,105 0 15,-105 0-15,0 0 16,106 0-16,-107 0 16,1 0-16,106-18 15,-89 18-15,-17-17 0,124 17 16,-125 0-16,107-18 16,-106 18-16,17 0 15,-17 0-15,0 0 16,141 0-16,-141 0 15,17 0-15,1-17 16,-18 17-16,17 0 0,124 0 16,-123 0-16,-1 0 15,142 0-15,-142 0 16,18-18-16,-17 18 16,-1 0-16,1 0 0,123 18 15,-124-18-15,124 17 16,-124-17-16,1 0 15,123 0-15,17-17 16,-140 17-16,-1 0 16,1 0-16,123-18 15,-124 18-15,124 18 16,-123-18-16,-1 0 16,1 0-16,-1-18 0,1 18 15,122-18-15,-122 1 16,123-1-16,-141 18 15,123 0-15,-105 0 16,-19-18-16,-16 18 16,16 0-16,-16 0 0,87 0 15,-88 0-15,0 0 16,106 0-16,-105 0 16,-19 0-16,18 0 15,1 0-15,-19 0 0,71 0 16,-70 0-16,52 0 15,-70 0-15,0 18 16,0-18-16,53 0 16,-71 0-16,53 18 15,-35-18-15,-18 0 0,18 0 16,36 0-16,-19 17 16,-35-17-1,18 18-15,-35-18 16,0 18-16,17-18 15,-17 17-15,-1-17 16,-17-17 0,0-19-1,0 19-15,0-19 16,18-52-16,-18 35 16,0 0-16,0 0 0,0-88 15,0-17 1,-18 69-16,18 19 15,0-18-15,-17-89 16,17 89-16,0-124 16,0 107-16,0-1 0,-18 0 15,18 0-15,0-106 16,-18 124-16,18-18 16,0 18-16,-17-88 15,17 105-15,-18 1 0,0-71 16,18 70-16,0-35 15,-17 53 1,17 0-16,-18 18 0,0 0 16,1 17-16,-1-35 15,0 53-15,-34-17 16,34-1-16,-35 0 16,35 18-16,-17 0 15,0-17-15,0 17 0,-36-18 16,18 18-16,-35-18 15,53 1-15,-18 17 16,-71-18-16,54 0 16,-1 18-16,-88-17 15,71 17-15,0 0 16,-124-18-16,106 18 16,-123 0-16,106 0 15,-124 0-15,123 0 16,-158 0-1,141 0-15,0 0 0,-18 0 16,18 0-16,-177 0 16,160 0-16,-1 18 0,-17-18 15,-177 17-15,159 1 16,17 0-16,-17-18 16,-158 35-16,-19-17 15,195-18-15,-212 17 16,211-17-16,-17 0 15,0 18-15,-176-18 16,176 0-16,0 0 0,17 0 16,-17 0-16,-158 0 15,158 0-15,17 0 0,-193-18 16,193 18 0,-17-17-16,18 17 0,-18-18 15,-159 0 1,177 18-16,-18-17 0,-159-1 15,159 18-15,18-18 16,-1 18-16,-17 0 0,0-17 16,18 17-16,-18 0 0,-159-18 15,177 1-15,-19 17 16,19-18-16,0 0 16,-1 18-16,-175-17 15,175-1-15,1 18 0,-1-18 16,-17 18-16,-141-17 15,159-1-15,-1 18 0,1-18 16,-159-17-16,176 17 16,-17 1-16,-159-1 15,158 1-15,18-1 16,-176 0-16,159 1 16,17-1-16,-176 0 15,176 18-15,-17-17 0,-142-1 16,160 18-1,-19-18-15,19 18 0,-19 0 16,18-17-16,1 17 0,17 0 16,-159-18-16,159 18 15,-1-17-15,19 17 0,-106-18 16,52 0 0,89 1-16,18 17 15,-1-18-15,-70 18 16,88 0-16,0 0 0,0 0 15,0 0-15,18-18 0,0 18 16,-1 0-16,1 0 16,0 18-16,17-18 15</inkml:trace>
  <inkml:trace contextRef="#ctx0" brushRef="#br2" timeOffset="-184970.5">1358 6562 0,'0'0'0,"35"17"16,36 19-1,-18-36-15,0 0 0,17 17 16,1-17-16,17 18 0,0-18 16,1 18-16,16-1 0,125 18 15,-89-17-15,141 17 16,-106 1-1,1-19-15,17 19 0,0-1 16,0 0-16,247 36 16,-212-18-16,247 17 15,-229-17-15,283 18 16,-266-18-16,18-18 16,1 18-16,-1-18 0,335 53 15,-299-35-15,317 18 16,-300-18-16,-18-18 15,18 0-15,336 53 16,-336-52-16,353 34 16,-335-17-16,-18-18 15,353 36-15,-353-36 16,0 0-16,335 36 16,-335-36-16,0 1 0,318 52 15,-335-53 1,17 0-16,-18 1 0,1 17 15,-1-18-15,-17 0 0,317 18 16,-317-18-16,0 1 16,0-19-16,0 18 0,247 36 15,-283-36-15,-17 1 16,0-1-16,-35 0 16,-1 0-16,-16 18 0,140 18 15,-194-53-15,-35 17 16,-1-18-16,19 19 15,-106-36-15</inkml:trace>
  <inkml:trace contextRef="#ctx0" brushRef="#br2" timeOffset="-183813.202">1711 9790 0,'18'0'0,"-1"0"16,-52 0-16,106 0 0,17 0 15,-35 0-15,88-36 16,-71 36-16,19-17 0,-1-1 15,88-17-15,-52 17 16,-19 0-16,19-17 0,158-18 16,-123 36-16,0-19 15,-1 19-15,1-19 16,17 1-16,19 18 0,175-36 16,-176 35-16,0-17 15,18 17-15,211-52 16,-194 34-16,1 19 0,-1-36 15,247-18 1,-229 36-16,0 0 0,247-36 16,-229 36-16,-1-1 15,1 1-15,-1 0 0,1 0 16,-1-1-16,301-52 16,-301 35-16,301-35 15,-283 35-15,0 18 16,1-18-16,-19 18 0,18-1 15,-17 1-15,0 0 0,246-36 16,-246 54-16,-18-1 16,0-17-16,17 17 0,-17-17 15,247 0 1,-247-1-16,0 19 0,-18-1 16,247-35-16,-264 18 15,247-18-15,-248 35 16,1 1-16,194-36 15,-212 35-15,17 0 0,-17 1 16,194-19 0,-193 1-16,-19 18 0,194-36 15,-176 35 1,-17-17-16,176-18 0,-195 18 16,1-1-16,0 19 0,141-36 15,-159 17-15,-18 19 16,89-19-1,-106 19-15,-18-1 16,0 18-16,-17-17 0,34 17 16</inkml:trace>
  <inkml:trace contextRef="#ctx0" brushRef="#br1" timeOffset="-172713.702">21308 17992 0,'-18'0'0,"36"0"47,35 0-32,0 0-15,70 0 16,-52 0-16,17 0 15,18 0-15,17 0 0,106 0 16,-87-18-16,-19 18 16,159-18-16,-141 1 15,89-1 1,-124 0-16,35 1 16,-71-1-16,1 18 15,-107 18 1,-16 17-1,16-35-15,1 18 16</inkml:trace>
  <inkml:trace contextRef="#ctx0" brushRef="#br1" timeOffset="-171029.219">24359 17498 0,'0'17'16,"0"36"-16,0 0 0,18 18 15,-18 52 1,18-52-16,-18-18 0,17 53 16,19-36-1,-19-52-15,1-1 16,-18 1-16,17-18 0,1 0 0</inkml:trace>
  <inkml:trace contextRef="#ctx0" brushRef="#br1" timeOffset="-170717.247">24642 17639 0,'0'0'16,"52"0"-16,-34 0 0,35 18 15,-18-1 1,-17 18-16,17-17 0,-17 17 0,-18 54 15,0-54 1,0 0-16,0 0 0,0 1 0,-35 17 16,17-36-1,0 1-15,18 0 0,-17-1 16,17 1-16,17-1 16,1 1-16,35-18 15,-36 18-15,1-18 16,0 0-16,-1 0 15,1 0 1</inkml:trace>
  <inkml:trace contextRef="#ctx0" brushRef="#br1" timeOffset="-170422.405">25206 17903 0,'-18'0'15,"1"53"1,-1-35-16,18 17 16,35 54-1,18-37-15,-17-34 16,-1-18-16,35 0 16,1-35-1,-53 0-15,-18 17 0,0-35 16,-53 0-1,0 18 1,17 17-16,1 18 0,0 0 0,0 0 16,17 18-16,18-1 15</inkml:trace>
  <inkml:trace contextRef="#ctx0" brushRef="#br1" timeOffset="-170150.683">25629 17939 0,'-35'53'15,"70"-106"-15,-88 159 0,53-71 16,0 53-16,18-53 16,17-17-16,1 17 15,-1-35-15,71 0 16,-53-35-16,17 17 0,-35-17 15,36-53-15,-53 53 16,-18-1-16,-18 1 16,-17 0-16,-1-1 0,1 19 0,0-1 15,-18 18-15,0 0 0,18 18 16,-53 17 0</inkml:trace>
  <inkml:trace contextRef="#ctx0" brushRef="#br1" timeOffset="-167042.494">24059 15469 0,'18'0'16,"35"-17"0,-18 17-16,53 0 15,-17 0-15,0 0 0,87 0 16,-69 0 0,16 0-16,19 0 0,105 17 15,0 1 1,-123-18-16,71 18 15,-89-18-15,53 0 16,-70 0-16,-19 0 16,-16 0-16,-1 0 0,18 17 15</inkml:trace>
  <inkml:trace contextRef="#ctx0" brushRef="#br1" timeOffset="-166069.675">29157 15822 0,'-18'0'16,"36"0"-16,35 0 16,0-18-16,123 18 15,-52-17 1,17 17-16,18 0 0,17 0 16,18 0-16,212 0 15,-212 0-15,176 17 16,-193-17-16,122 0 15,-175 0-15,35 0 16,-124 18-16,0-18 16</inkml:trace>
  <inkml:trace contextRef="#ctx0" brushRef="#br3" timeOffset="-136342.579">14340 10336 0,'0'-17'32,"0"-1"-32,-17 18 15,-1-18 1,1 1-16,-1 17 0,0-18 16,-17 18-16,-18 0 0,0 0 15,-70 0-15,52 0 16,-52 18-16,52-18 15,-70 17-15,88 1 16,-18 0-16,19-1 16,-1 1-16,-18 17 15,36-17-15,17 0 0,-17-18 16,35 17 0,0 1-16,0 0 15,18-18-15,-18 17 16,0 18-16,0-17 15,0 17-15,0-17 0,-18 35 16,18-18-16,-18 53 16,18-35-16,-17 71 15,17-71-15,0 17 0,0 1 16,-18-1-16,18 1 16,-18 70-16,18-53 15,0 71-15,0-71 16,18 71-1,-18-71-15,0 0 0,0 0 16,0 18-16,0 106 16,0-124-16,0 106 15,0-106-15,0 71 16,0-88-16,0 17 16,0 0-16,-18 0 0,18 89 15,0-89-15,0 88 16,-17-88-16,17 1 15,0-1-15,-18 88 16,18-88-16,0 1 0,0-1 16,0 0-16,18 106 15,-18-106-15,0 89 16,17-107-16,-17 18 16,-17 71-16,17-88 15,0 70-15,-18-71 16,18 71-16,0-70 15,-18 88 1,18-89-16,0 19 0,0-19 16,0 18-16,0-17 0,18 88 15,0-89-15,-18-17 16,17 0-16,-17 0 0,18 35 16,-18-53-1,18 18-15,-18-17 0,17 34 16,1-35-16,0 54 15,-1-54-15,1 0 16,-1-17-16,1 17 16,0-17-16,17-1 15,-17-17-15,-1 0 16,1 0-16,17 0 0,-17 0 16,-1 18-16,19-18 0,-19 0 15,19 0-15,52 0 16,35-18-1,-87 1-15,17 17 16,-1-18-16,1 18 0,0 0 16,53-18-16,-53 1 15,0-1-15,-18 18 0,18-18 16,0 1 0,-18-1-16,-17 18 0,-18-17 15,18-1-15,-1 0 16,-17 1-16,0-19 0,0 19 15,18-19-15,-18-34 16,0 17-16,0-18 0,18 1 16,-18-1-16,17-87 15,1 69-15,-18-87 16,17 88-16,-17 0 16,0-18-16,-17-18 0,17 1 15,-18-159-15,1 123 16,17-141-16,-18 141 15,18-158 1,0 176-16,0 0 0,18-1 16,-18 1-16,17 18 0,1-159 15,-1 140-15,-17 1 16,18-17-16,0-19 0,-1 1 16,-17-195-1,0 177-15,0 18 0,0 17 16,0-105-16,18 70 15,0 123-15,-18 18 16,17-17-16,1-54 16,0 54-16,17-54 15,-18 54-15,1-1 16,-18 0-16,0 19 0,0-1 16,-35-36-16,17 54 15,-52 0 1,34 35-16,1 0 0,-18 35 15,18 0 1</inkml:trace>
  <inkml:trace contextRef="#ctx0" brushRef="#br3" timeOffset="-125733.74">26405 13829 0,'18'0'16,"-18"18"-16,0-36 15,-18 18 1,1 0-16,-18 0 15,-36 0 1,36 0-16,-36 0 16,-17 0-16,0 0 0,-124 18 15,89-18-15,-19 0 16,19 0-16,-18 0 0,0 17 16,-159-17-1,159 0-15,-141 18 16,158-1-16,-70 1 15,106 0-15,0-18 16,35 17-16,0 1 0,-35 17 16,52-17-16,-17 35 15,36-36-15,17 19 16,0-19-16,0 19 16,0-1-16,17 18 15,1-35-15,-18 17 0,0 18 16,0 35-1,18 35-15,-18-70 0,0 18 16,-18 52 0,18-52-16,0-18 0,18 0 15,17 35-15,-17-35 16,17-18-16,0 0 0,18 1 16,0-1-16,0 0 15,18 0-15,87 54 16,-52-54-16,106 18 15,-89-18-15,177 0 16,-159-17-16,18-18 16,0 0-16,-1 0 0,178 0 15,-195-18-15,123 1 16,-158 17-16,-18-18 16,36 1-16,-71-1 15,0 0-15,17-17 16,-35 17-16,-17 1 0,0-19 15,-1-17-15,-17-52 16,0 16-16,0 19 16,0-36-16,-35-17 0,-18-160 15,18 125-15,0 17 16,-71-106-16,71 158 16,-1 19-16,1-36 15,17 71-15,1-1 16,-1 19-16</inkml:trace>
  <inkml:trace contextRef="#ctx0" brushRef="#br3" timeOffset="-124460.853">31274 14129 0,'0'0'15,"35"0"-15,-17-18 0,-18 0 16,-53 18-16,17 0 16,-34 0-16,-1 0 15,-17 18-15,-18-18 0,-158 35 16,105-17-16,-158 0 16,140-1-16,18 1 15,1 0-15,-142 17 16,159-17-16,17-1 15,18 1-15,36-1 0,-1 1 16,1 17-16,52-17 16,0 35-16,36-35 15,17 17-15,1-18 16,-19 1-16,19 0 16,-19-1-16,1 1 0,-18 17 15,0 1-15,0 69 16,-18-52-16,1 18 15,-1-1-15,0 19 0,1-19 0,-19 89 16,19-89 0,-1 1-16,18 53 15,18-89-15,-1 0 0,-17 0 16,18-17-16,0 0 0,35-1 16,-18-17-16,35 18 15,-17-18-15,71 18 16,-36-1-1,0-17-15,0 18 0,177-1 16,-106 1-16,-1 0 16,19-18-16,-1 17 0,142 1 15,-142 0 1,-35-1-16,159 19 16,-159-19-16,141-17 15,-158 18-15,123-36 16,-177 18-16,54-53 15,-54 0 1,-34 36-16,-36-36 0,0-35 16,-36 17-16,1-52 15,35 52-15,-18 0 16,18-87-16,18 70 16,-18-1-16,18-69 15,-1 87-15,-17 0 0,18 19 16,0-54-1,-1 18-15,1 52 16,-18 19-16,0-36 16,0 17-16,0 19 15,-18-1-15,-17-17 16,17 17-16,-35 18 0,-35-17 16,18 17-16,-107 0 15,54 0-15,-36 0 16,0 0-16,-17 0 15,0-18-15,-18 18 0,-212 0 16</inkml:trace>
  <inkml:trace contextRef="#ctx0" brushRef="#br3" timeOffset="-111552.697">8872 4410 0,'0'17'15,"18"-17"1,0 18 0,-1-18-16,19 0 15,16 0-15,-16-18 16,-1 18-16,71-17 15,-53-1-15,0 18 0,17-18 16,1 18-16,52-17 16,-52 17-16,-1 0 15,19 0-15,-19 0 0,18 0 16,89-18-16,-71 18 16,-18 0-16,18 0 0,-1 0 15,107 0-15,0-17 16,-89 17-1,-17 0-15,18 0 0,122-18 16,-140 18-16,18 18 16,-1-18-16,1 0 0,-1 0 15,142 17-15,-124 1 16,0-18-16,-18 0 0,19 0 16,140 17-1,-123-17-15,-18 18 0,159-18 16,-142 0-16,-17 0 15,18 0-15,123 0 16,-123 0-16,-18 0 0,0 0 16,0 0-16,142 0 15,-142 18-15,18-18 16,-18 0-16,159 0 16,-1-18-16,-140 18 15,0 0-15,0-18 16,-1 18-16,-17 0 0,18-17 15,106 17-15,-124 0 16,-18 0-16,142 0 16,-124 17-16,-17-17 15,-1 18-15,1-18 0,-19 0 0,19 18 16,123-1 0,-124-17-16,1 0 0,-18 18 15,17-18-15,124-18 16,-141 18-16,17-17 0,107-1 15,-142 18-15,0 0 16,-17-18-16,52 18 16,-88 0-16,1 18 15,-19-18-15</inkml:trace>
  <inkml:trace contextRef="#ctx0" brushRef="#br3" timeOffset="-110946.689">24112 4657 0,'0'0'16,"0"35"-16,0 0 0,0 18 0,0 88 16,-17-35-1,17-18-15,0 18 0,0 0 0,17 53 16,-17-89-16,36 18 15,-19-52 1,1-19-16</inkml:trace>
  <inkml:trace contextRef="#ctx0" brushRef="#br3" timeOffset="-110656.416">23813 5045 0,'0'0'0,"17"-36"15,1 19-15,-1-18 0,36-54 16,-17 54-16,-1-18 16,53-70-1,-35 70-15,18-18 16,-36 54-16,-18-1 0,1 18 15,0 35-15,-1 0 16,1 1-16,17 70 16,1-53-16,-19-1 15,19-16-15,-1-1 0,-18-17 16,36 17-16</inkml:trace>
  <inkml:trace contextRef="#ctx0" brushRef="#br0" timeOffset="-83980.397">27234 6315 0,'-17'-36'16,"-18"19"-16,17-1 0,-53 1 15,36 17 1,-35 0-16,52 17 16,-35 54-16,53-18 15,0 35-15,0-53 16,53 18-16,-18-35 16,53-1-1,-52-17-15,52-53 16,-53 36-16,18-71 15,-53 52-15,0 1 0,-18 0 16,-17-1 0,17 19-16,1 17 0,-1 0 15,-17 53-15,35-18 16,0 0-16,18 1 0,-1-1 16,18 0-16,36 18 15,-18-35-15,-18-18 0,18 17 16,0-17-1</inkml:trace>
  <inkml:trace contextRef="#ctx0" brushRef="#br0" timeOffset="-83539.829">27711 6315 0,'-18'-18'16,"36"36"-16,-54-36 0,1 18 0,18 0 15,-1 18-15,-17-1 0,17 36 16,0-17-16,18-1 16,18-18-16,-18 19 0,35-1 15,1-17 1,-19-18-16,18 0 0,-17 0 16,0 0-16,-1 0 0,1-36 15,-18 19-15,0-1 16,0-17-1,-18 35-15,18-18 16,-17 18-16,17 18 16,0-1-1</inkml:trace>
  <inkml:trace contextRef="#ctx0" brushRef="#br0" timeOffset="-82885.005">27587 6315 0,'0'17'0,"-17"-17"16,17 18-16,17 35 15,-17 35 1,18-17-16,-18-18 0,0 17 16,18 1-16,-18-18 0,17 35 15,-17-53-15,18 0 16,-18-70-1,-18-35 1,-17-1 0,17 18-16,1 0 15,17-70-15,0 17 16,17 53-16,1 18 16,0-1-16,52 1 15,-35 35-15,1 0 16,-1 18-16,0-1 0,0 19 15,-35-1-15,0-17 16,0-1-16,-35 36 16,-18-18-16,18-35 15,-18 18 1,35-18-16,1-18 16,17 1-16,17-1 15</inkml:trace>
  <inkml:trace contextRef="#ctx0" brushRef="#br0" timeOffset="-82495.95">28028 6456 0,'0'0'15,"18"53"-15,-18 0 0,35 35 16,-35-35-16,18-18 15,-1 0-15,-17 1 16,18-19-16,-18 1 16,-18-36-1,1 1-15,-1-1 0,0-70 16,1 53-16,17-36 16,-18-53-16,18 54 15,18 35-15,-18-1 0,35 19 16,0 17-16,1 0 15,-19 17-15,19 1 16,-19 0-16,1 52 16,-18-52-16,-18 17 0,1-17 15,-1-1-15,-35 19 16,18-36-16,17 0 0,-17 0 16,17-18-16,1 0 15,17-17-15,0 17 0,0 1 16</inkml:trace>
  <inkml:trace contextRef="#ctx0" brushRef="#br0" timeOffset="-82216.709">28346 5715 0,'17'53'16,"-17"-18"-16,0 89 15,0-71-15,0 17 16,0 54 0,18-1-16,-18-70 15,18-18-15,-18 18 0,35 0 16,-17-35-16,-18-1 15,17-17-15</inkml:trace>
  <inkml:trace contextRef="#ctx0" brushRef="#br0" timeOffset="-81922.891">28575 6403 0,'0'0'0,"18"0"15,17 0 1,-17 0-16,34-18 15,-34 18-15,0-17 16,-1-1-16,1-35 16,-18 35-16,0 1 0,-18-1 15,-17-17-15,0 35 16,17 0-16,-17 18 0,17-1 16,-17 18-16,17 36 15,36-18-15,-18 0 16,35-18-16,1 0 0,52 18 15,-35-35-15,0-18 16,0 0-16,-18-18 0,0 18 16,0-35-1,-35 17-15</inkml:trace>
  <inkml:trace contextRef="#ctx0" brushRef="#br0" timeOffset="-81260.375">29669 6597 0,'-18'-18'16,"36"36"-16,-36-53 16,36 35-1,17 0-15,71 0 16,-36 0-16,18 0 15,159 0-15,-105 0 16,-1-18-16,17 18 0,1-18 16,0 18-16,105-17 15,-140 17-15,-36 0 16,-17 0-16,-36 0 0,0 0 16,-52 17-1</inkml:trace>
  <inkml:trace contextRef="#ctx0" brushRef="#br0" timeOffset="-80482.756">32015 6509 0,'-36'0'47</inkml:trace>
  <inkml:trace contextRef="#ctx0" brushRef="#br0" timeOffset="-76861.799">21414 4727 0,'17'0'31,"36"18"-15,-18-18-16,71 18 15,-53-18-15,53 35 16,-35-18-16,52 1 16,-52 0-16,87 17 15,-69-17-15,16-1 16,1 1-16,124 35 16,-107-36-16,124 54 15,-124-36-15,1 1 0,17-1 16,-18 0-16,177 36 15,-159-54-15,18 19 0,0-1 16,17-17-16,-17-1 16,0 1-16,-18-1 0,0 1 15,-17 0-15,-1 17 0,-35-17 16,18-1-16,70 36 16,-87-18-16,-1 1 0,71-1 15,-89-17 1,1-1-16,-1 1 0,1 0 15,-1-18-15,54 17 16,-89-17-16,53 18 16,-52-18-16,16 0 15,-34 0-15,35 0 16,-35 0-16,17 0 16,0 0-16,1 0 15,-19-18 1,1 18-16</inkml:trace>
  <inkml:trace contextRef="#ctx0" brushRef="#br0" timeOffset="-76522.277">26988 5503 0,'35'0'15,"-70"0"-15,87 18 0,-16 0 16,17 17-16,-18-17 16,-17-1-16,52 36 15,-35-18-15,-17-17 0,0 17 16,-1-17-16,1 17 15,-18-17-15,0-1 0,-18 1 16,-17 0 0,-36-18-16,19 0 15,16 0-15,1 0 0,17 0 16,-17 17-16,-35-17 16</inkml:trace>
  <inkml:trace contextRef="#ctx0" brushRef="#br0" timeOffset="-75916.034">21731 4480 0,'0'0'16,"-53"0"-16,0 0 0,18 0 0,-53 18 16,53-18-1,-18 18-15,17-18 0,-17 17 16,36 1-16,-1-1 15,1 1-15,17 17 0,0 1 16,52 52 0,-16-35-16,70 35 15,-36-53-15,-17-17 0,0 0 16</inkml:trace>
  <inkml:trace contextRef="#ctx0" brushRef="#br0" timeOffset="-69187.887">30180 6244 0,'53'106'16,"-106"-212"-16,141 265 0,-35-53 15,-35-53-15,0 35 16,-18-53-16,-18 18 16,0-35-16,-17-1 15,0-17-15,-18 0 16,18-17-16,17-19 15,-17 19-15,-18-71 16,35 35-16,-35-53 16,18 35-16</inkml:trace>
  <inkml:trace contextRef="#ctx0" brushRef="#br0" timeOffset="-69096.832">29951 5909 0,'0'-18'0</inkml:trace>
  <inkml:trace contextRef="#ctx0" brushRef="#br0" timeOffset="-68758.436">30304 6156 0,'35'35'16,"-70"-70"-16,88 88 0,-36-35 0,18-1 15,-17-17-15,17 0 16,-17 0 0,0-17-16,-1-1 0,-17 0 15,18 1-15,-18-36 16,0 35-16,0 0 15,-18 1-15,18 34 16,18 19 0,0-1-16,-18-17 15,17 17-15,1 0 0,17 0 16,0-17-16,-17 0 16,0-18-16,-1 0 15</inkml:trace>
  <inkml:trace contextRef="#ctx0" brushRef="#br0" timeOffset="-68630.595">30709 6156 0,'18'35'16,"-36"-70"-16,54 88 0,-36-35 0,35-1 16,-17 1-16</inkml:trace>
  <inkml:trace contextRef="#ctx0" brushRef="#br0" timeOffset="-68520.302">30709 5962 0</inkml:trace>
  <inkml:trace contextRef="#ctx0" brushRef="#br0" timeOffset="-68170.373">30886 6138 0,'0'0'0,"0"18"0,0 0 0,0 17 15,17-17 1,1-1-16,17-17 0,36 18 15,-18-36 1,-18 18-16,-17-17 0,17-19 16,-17 19-1,-18-1-15,0 0 16,-18 1 0,0 17-16,-17 0 15,17 17-15,18 19 16,0-19-16,0 1 15,36 17 1,-1-17-16,0-18 0,0 0 16,54 0-16,-72 0 15,19 0-15</inkml:trace>
  <inkml:trace contextRef="#ctx0" brushRef="#br0" timeOffset="12601.375">14005 10442 0,'-35'0'16,"17"0"-16,-35-17 16,18-19-1,0 19-15,0-1 16,-1 0-16,1 18 0,0-17 15,-71 17-15,53 17 16,-53 36 0,53-17-16,18-1 0,-53 53 15,53-35-15,17-18 16,0 18-16,1 0 0,17 18 16,0-1-16,53 71 15,-18-70-15,53 70 16,-35-70-16,17-19 15,1 1-15,17 0 0,0 0 16,89 0-16,-89-35 16,-17-1-16,17-17 0,0 0 15,53-53 1,-70 1-16,-1-1 0,-17 0 16,35-106-16,-52 88 15,-19-17-15,-17 18 0,0-19 16,-35-105-16,-18 106 15,0-18-15,-17 18 0,-1 0 16,0 35-16,-87 0 16,87 53-16,-88 35 15,71 1-15,35-19 16,-53 54-16,71-53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04:32.0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4639 0,'-18'0'16,"18"18"-1,-18-18 1,1 0 15,34 0 32,1 0-48,17 0-15,-17 0 16,35 17 0,-18-17-16,53 0 15,-35-17-15,35 17 16,-35 0-16,18 0 0,52 0 16,-52 17-16,70-17 15,-53 18-15,0-18 16,106 0-1,-105 0-15,87 0 16,0 0-16,-87 0 16,-19 0-16,1 0 0,-18 0 15,52 0-15,-69 0 16,52 0 0,-70 0-16,-1 0 15,1 0-15,-1 0 0,1 18 16,-36-18-16,1 0 15</inkml:trace>
  <inkml:trace contextRef="#ctx0" brushRef="#br0" timeOffset="2039.78">15699 4992 0,'0'-18'16,"17"18"15,-17 35-15,0 1-16,18 52 16,-18-18-16,0 1 15,0 0-15,0-1 0,-18 71 16,18-70-16,0 17 15,18-70-15,-18 17 16,0-17-16,18-18 0,-1 0 16,-17-18-16,0 0 15</inkml:trace>
  <inkml:trace contextRef="#ctx0" brushRef="#br0" timeOffset="2368.707">15469 5151 0,'0'0'15,"18"0"1,17-18-1,-17-17-15,17-1 0,0 1 16,18-35-16,0 17 16,-35 35-16,-18 0 15,18 18-15,-18 18 16,0 35 0,0-18-16,17 0 15,1 36-15,-1-36 16,19 18-16,-19-35 15</inkml:trace>
  <inkml:trace contextRef="#ctx0" brushRef="#br0" timeOffset="2879.064">14728 6103 0,'36'0'15,"34"-35"1,-17 17-16,18 18 16,35-17-16,-71 17 15,53 17-15,-53 1 16,1-18-16,-19 0 15,-34 0-15</inkml:trace>
  <inkml:trace contextRef="#ctx0" brushRef="#br0" timeOffset="3062.051">14958 5733 0,'35'70'0,"-35"-17"15,35 53-15,-35-53 16,18 17-16,-18 36 16,18 0-1,-1-71-15,-17 1 0,36 17 16,-19-36-16</inkml:trace>
  <inkml:trace contextRef="#ctx0" brushRef="#br0" timeOffset="3841.435">15434 6138 0,'-18'-17'0,"36"34"0,-53-17 16,-1 18-1,36 17-15,0-17 16,-17 17-16,17-17 0,35 35 15,-17-36-15,17 1 16,-17-18-16,35 0 16,-36-18-16,1-17 15,-18 17-15,0-34 16,-18 34 0,18-17-16,-17 17 15,17 0-15,0 36 16,35 0-1,-17-18-15,17 35 16,-18-35 0,19 18-16,-19-1 15,1-17-15,-18-17 16,0-1-16,0-35 31,-18 35-31,36-17 16,0 17-16,-18 1 0,35-1 15,0 1-15,-17 17 16,17-18-16,0 18 16,1 0-1,-36 18-15,0-1 16,0 1 0,-18 17-16,0-17 15,18-1-15,0 1 0,0 0 16,0-1-16,0 1 0,0 0 15,18-1-15,0-17 16,-1 0 0,19-17-16,-36-1 15,17 18-15,-17-18 0,0 36 32,35 35-17,-17-18 1,17 18-16,-17-35 15,-18 17-15,18-17 0,-18 17 16,0-18-16,-36 1 16,19 0-16,-1-18 15,-17 0-15,17 0 0,-17 0 0,-18-53 16,35 35 0,1-35-16,-1 18 15,18 0-15</inkml:trace>
  <inkml:trace contextRef="#ctx0" brushRef="#br0" timeOffset="4174.39">16140 6209 0,'0'-18'16,"35"18"-1,-17-17 1,17-1-16,-18 18 15,1-35-15,-18 17 16,18 18-16,-18-35 16,-18 35-16,-17-18 15,17 18-15,1 18 16,-1-1-16,18 1 16,0 0-16,18-1 15,52 36 1,-52-53-16,17 0 15,36 0-15,-54 0 16,36-17-16,-35 17 16,-1-18-16,1 0 0,-18 1 15,0-1-15</inkml:trace>
  <inkml:trace contextRef="#ctx0" brushRef="#br0" timeOffset="4318.744">16492 6015 0,'36'0'15,"-19"0"-15,19 0 16,34 0 0,-52 0-16,17-18 0,18 18 15,-35-17-15,-1 17 16</inkml:trace>
  <inkml:trace contextRef="#ctx0" brushRef="#br0" timeOffset="4586.201">16633 5715 0,'-17'0'16,"-1"18"-16,18 17 16,0 0-16,0 18 0,0 35 15,18-35 1,17 53-16,-17-71 15,52 36-15,-34-53 16,17-1-16,-18-17 16,35 0-1,-52-17-15,0-1 0,17 0 16</inkml:trace>
  <inkml:trace contextRef="#ctx0" brushRef="#br1" timeOffset="10799.174">5662 4639 0,'-18'0'46,"18"18"-30,0-1-16,0 1 16,0 0-16,0-1 15,0 54-15,18-36 16,17 18-16,1-35 16,52 17-16,-35-17 15,70-1 1,-52-17-16,-1 0 0,107 0 15,-89 0-15,124 18 16,-107-1-16,125-17 16,-124 0-16,-1 0 15,125 0-15,-124-17 16,17-1-16,-17 1 0,123-19 16,-105 19-16,87-19 15,-123 19 1,1-1-16,69-17 15,-87 35-15,52-18 16,-70 18-16,0 0 0,18 0 16,-18 0-16,0 0 15,0 0-15,35 18 16,-53-1-16,0 1 16,1-18-16,17 18 0,-18-18 0,-18 0 15,19 17-15,-1-17 16,-17 18-16,-1 0 15,1-1 1,-18 19 0,0-19-16,0 18 15,18-17-15,-18 0 0,0-1 16,-18-34 31,18-19-32,0 19 1,0-18-16,18 17 16,-1 0-1,1 18-15,17 0 16,-17-17-16,-1 17 16,1 0-16,0 0 0,35 0 15,-36 0-15,36 0 16,-18 0-1,-17 0-15,17 0 16,1 0-16,-1 0 0,35 0 16,-34 0-16,-1 0 0,0 0 15,36 0-15,-36 17 16,0-17-16,1 0 0,17 0 16,-18 0-16,35 18 15,-17-18-15,-17 0 16,-1 0-16,53 0 15,-53 0-15,1 0 0,17 0 16,35 0-16,-35 0 16,53 0-1,-54 0-15,54 0 16,-53 18-16,35-1 16,-35-17-16,35 18 15,18-1 1,0 1-16,-53-18 15,-18 18-15,18-18 16,0 0-16,18 17 0,-18-17 0,17 0 16,54 0-16,-54-17 15,1 17-15,17 0 16,-35-18-16,17 18 0,36-18 16,-53 18-16,-18 0 15,1 0-15,34 0 16,-34-17-16,-1 17 0,0 0 15,0 0-15,1 0 16,-1-18-16,0 18 0,1 0 0,52 0 16,-53 0-1,0-17-15,18 17 0,-18 0 16,54 0-16,-36 0 16,17-18-1,-35 18-15,1 0 0,17-18 16,-36 18-16,1 0 0,35-17 15,-36 17 1,1 0-16,35-18 16,-35 18-16,-1-18 0,1 18 15,17-17-15,-17-1 16,-1 18-16,1-18 16,-18 1-16,18-1 15,-18 1 1,0-1-1,0 0 1,-18 1 0,0-19-1,-17 36-15,0-17 0</inkml:trace>
  <inkml:trace contextRef="#ctx0" brushRef="#br1" timeOffset="11720.664">8149 5521 0,'-17'0'16,"34"0"-16,-52 18 0,17-1 0,1 19 16,-19-1-16,19 53 15,17-53-15,35 36 16,-17-36-16,52 0 15,-17-35-15,35 0 16,-52 0-16,-1-17 0,0-1 16,-17 0-1,-1 1-15,-17-1 16,0 36 0,0-1-1,0 1-15,36 17 16,-19-17-16,36-18 15,-17 0-15,16-18 16,-34 1-16,0-19 16,-18 19-16,-36-36 15,1 35-15,-18-17 16,18 17 0,0 18-16,35-17 15</inkml:trace>
  <inkml:trace contextRef="#ctx0" brushRef="#br1" timeOffset="11995.4">8802 5909 0,'0'0'16,"17"53"-16,-17-35 0,0-1 15,0-34 1,18-36-1,-18 17-15,0-34 16,0 35-16,18-18 16,-18 35-16,17 18 15,1 0 1,0 35 0,-1 1-16,1 16 15,0-16-15,-1-1 16,1-17-16,17-18 15</inkml:trace>
  <inkml:trace contextRef="#ctx0" brushRef="#br1" timeOffset="12183.394">9049 5627 0,'35'17'16,"-17"-17"-16,52 0 15,-34-17-15,-1-1 16,0 18-16,18-17 16,-53-1-16,18 18 15,-36 0-15,0-18 16</inkml:trace>
  <inkml:trace contextRef="#ctx0" brushRef="#br1" timeOffset="12367.174">9155 5380 0,'0'0'0,"17"70"15,-17-17-15,18 53 16,-18-53-16,18 53 16,-18-71-16,17 36 15,1-54-15,-1 1 16,1 0-16,0-18 15</inkml:trace>
  <inkml:trace contextRef="#ctx0" brushRef="#br1" timeOffset="12794.411">9366 5821 0,'0'0'0,"18"0"15,17-18-15,-17 1 16,17-1-16,-17 0 15,-1 1-15,-17-1 16,-17 0 0,-1 18-16,0-17 15,1 17-15,-18 0 16,17 0-16,0 0 16,18 17-16,0 1 0,0 0 0,18 17 15,-18-17 1,35 17-16,-17-18 15,17-17-15,0 18 16,-17-18-16,0 0 16,-1 0-16,-17-18 15,0 1 1,0-1 0,18 36-1,17-1 1,0 1-16,-17 0 0,17-1 15,36 1 1,-36 0-16,-17-18 16,17 0-16,-17 0 0,-1-18 15</inkml:trace>
  <inkml:trace contextRef="#ctx0" brushRef="#br1" timeOffset="12939.088">9754 5750 0,'0'0'16,"-35"53"-16,0-18 0,17-17 16,0 17-16,1-17 0,17 35 15,0-35-15,0-1 16,17-17-16,1 0 16</inkml:trace>
  <inkml:trace contextRef="#ctx0" brushRef="#br1" timeOffset="13129.093">10001 5768 0,'53'-18'16,"-106"36"-16,141-53 0,-17 17 16,-53 18-16,17-18 15,-35 1 1,-18 17-1,1 0-15</inkml:trace>
  <inkml:trace contextRef="#ctx0" brushRef="#br1" timeOffset="13389.285">10125 5450 0,'0'18'0,"0"0"16,-18 52-16,18-34 16,0 16-16,0-16 0,0 17 15,18 0-15,-1-18 16,1 18-16,0-36 0,52 19 16,-52-19-16,52-17 15,-34 0-15,17-17 16,-36-1-16,19 18 15,-36-18-15,0 36 16</inkml:trace>
  <inkml:trace contextRef="#ctx0" brushRef="#br1" timeOffset="45278.366">17586 4621 0,'-18'-17'16,"18"-1"15,18 36-15,-18-1-1,0 1-15,18 17 16,-18-17-16,17 17 15,-17-17-15,18 0 16,0-1-16,17 1 16,-18-1-16,1-17 15,17 0-15,1 0 0,17 18 0,35-18 16,-35 0 0,-18 0-16,71 18 15,-53-1-15,70 1 16,-52-18-16,52 18 15,-52-18-15,-1 0 16,1 0-16,-1-18 0,-17 18 16,18-18-16,70-17 15,-88 35-15,88-35 16,-70 17-16,-1 18 0,-17-17 16,53-1-1,-53 18-15,0-18 16,0 18-16,-18-17 0,18 17 0,-18 0 15,0-18-15,1 18 0,17 0 16,-36 0-16,36 18 16,-35-18-16,17 35 15,0-35-15,1 35 16,-19-35 0,36 18-16,-35-1 15,-1 1-15,1 0 16,0-1-16,-1-17 15,-17 36-15,18-36 16,-18 17-16,0 1 16,-18-18-1,18 18-15,18-36 32,-18 0-17,18 18 1,-18-17-16,0-1 15,0 0-15,17 1 16,1 17 0,17-18-1,-17 18-15,35-18 16,-18 18-16,-17-17 16,17 17-16,36 0 15,-36 0-15,18 0 0,-18-18 16,18 18-16,0 0 0,0 0 15,53-17-15,-54 17 16,72-18 0,-53 18-16,-19 0 15,19-18-15,0 18 0,-1 0 16,18 0-16,-17-17 0,88 17 16,-71 0-16,-18 0 15,19 0-15,-19 0 0,71 0 16,-70 0-16,-1 0 15,1 17-15,17-17 0,71 18 16,-53-18-16,70 0 16,-88 0-16,71 0 15,-71 0-15,-17 0 16,87 18 0,1-18-16,-88 0 15,-1 17-15,1-17 0,17 0 16,-17 0-16,70 0 15,-71 0-15,1-17 0,70 17 16,-70 0 0,34-18-16,-52 18 15,0 0-15,35 0 16,-52 0-16,34 0 16,-34 0-16,16 0 15,-16 0-15,17 0 16,-36-18-16,19 18 15,-19-17-15,1 17 32,-1-18-32,1 18 15,0 0 17,-18-18-17,-18 1 1,18-1-1,-18 18-15</inkml:trace>
  <inkml:trace contextRef="#ctx0" brushRef="#br1" timeOffset="45639.325">25312 4657 0,'0'0'0,"0"17"15,17-17 1,1 0-16,0-17 16,-1 17-16,19-36 15,-1 19-15,-17 17 0,-1-18 16,1 0-16,-1 1 0,-34-18 15,17 17-15,-53 0 16</inkml:trace>
  <inkml:trace contextRef="#ctx0" brushRef="#br1" timeOffset="46907.572">11307 5891 0,'17'0'16,"1"18"-16,-1-18 0,1 18 15,17-1 1,1 1-16,-19 0 15,19-1-15,-1 1 16,0 0-16,0-1 0,36 18 16,-36-17-16,36 35 15,-36-35-15,0-1 16,1 19-16,-1-19 0,71 36 16,-36-35-16,54 17 15,-54-17-15,19 17 16,69 0-16,-87-17 15,-1-1-15,89 19 16,-71-19-16,-17 1 0,88 17 16,-71-17-16,71 35 15,-89-35 1,89 17-16,-89-18 16,72 36-16,-54-35 15,-18 0-15,18-1 16,71 19-16,-71-19 0,1 1 15,16-18-15,-16 17 16,105 1-16,-88-18 16,-1 18-16,1-18 15,0 0-15,106 0 16,-89-18-16,124 0 16,-123 1-16,-1-1 0,124-17 15,-124 17-15,142-17 16,-141 17-16,17 1 15,-18-1-15,1 0 0,140-52 16,-140 35-16,123-36 16,-106 36-1,106-53-15,-124 35 16,106-36-16,-123 54 16,106-53-16,-124 35 15,18 18-15,-18-18 16,18 0-16,-18 0 0,0 0 15,71-53-15,-88 53 16,70-35-16,-71 35 16,54-17-16,-71 34 15,-18 1-15,53-35 16,-53 34-16,18 1 16,-35 17-16,0-17 15,-1 17-15,-17 1 16,-17-1-1,-1 18 1,0 0 0,1 0-16,17 18 0</inkml:trace>
  <inkml:trace contextRef="#ctx0" brushRef="#br1" timeOffset="55426.878">18768 9190 0,'-35'-18'16,"17"18"-16,-17-17 16,-1 17-16,1 0 15,-18 17 1,35 1-16,-17 52 16,18-34-16,17 17 15,0-18-15,0 18 0,17-18 16,1-17-16,-1 17 0,54-17 15,-36-18-15,1 0 16,-1-18-16,0 0 0,-17-17 16,17 0-16,-17 17 15,-18-52-15,0 34 16,-18-17-16,0 36 16,1-18-16,-1 35 15,1 17 1,17 1-16,17 52 15,1-34-15,35 17 16,-18-18-16,36 0 16,-36-35-16,35 18 15,-52-1-15,0-17 16</inkml:trace>
  <inkml:trace contextRef="#ctx0" brushRef="#br1" timeOffset="56539.375">20091 9278 0,'0'-18'16,"-18"1"-16,18-1 15,-35-17-15,17 35 16,-35 0-16,36 0 15,-36 18 1,35-1-16,0 36 16,18-18-16,0 1 0,36-1 15,-19-17-15,54-1 16,-53-17-16,52-17 16,-35 17-16,1-53 15,-19 35 1,-17 0-16,0 1 15,18-1-15,-18 0 0,0 36 16,35 53 0,-17-18-16,35 52 15,-36-52 1,36 71-16,-35-71 16,-18 53-16,0-71 15,-53 35-15,18-52 16,-1-18-16,-16 18 0,16-18 15,-70-36 1,54 19-16,-19-54 16,53 54-16,1-54 15</inkml:trace>
  <inkml:trace contextRef="#ctx0" brushRef="#br1" timeOffset="56834.252">20373 8714 0,'0'35'15,"0"-70"-15,0 105 0,0-17 0,0 88 16,0-70-16,18-1 16,-18 1-16,17-1 0,1 1 15,17 17-15,0-53 16,1-17-16,-19 0 0,19-18 16,17-18-1</inkml:trace>
  <inkml:trace contextRef="#ctx0" brushRef="#br1" timeOffset="57106.976">20690 9225 0,'-35'0'15,"35"18"-15,-35 17 16,35-17-16,0 35 16,0-36-16,35 1 15,-17 0-15,17-36 16,-17 18-16,17-35 15,-35 17-15,0-35 16,0 35 0,-18-17-16,1 35 15,17 18 1,17 17 0,1-17-16,-18-1 15,53 19-15,-35-19 16,17-17-16</inkml:trace>
  <inkml:trace contextRef="#ctx0" brushRef="#br1" timeOffset="57379.201">20955 9119 0,'-18'-17'0,"36"34"0,-53-34 15,17 34 1,18 1-16,0 0 15,18 17-15,-18-17 0,35 17 16,18 0 0,-35-17-16,-1-1 0,18 1 15,-35 0 1,-17-1 0,-1-17-1,-17 0 1,17 0-16,1 18 15,34-18-15</inkml:trace>
  <inkml:trace contextRef="#ctx0" brushRef="#br1" timeOffset="57668.471">21290 9137 0,'0'-18'15,"-17"18"-15,-19 0 16,19 18-16,17 0 16,0-1-16,0 36 15,0-35-15,17-1 16,36 19-16,-35-19 16,-1-17-16,1 18 15,0 0-15,-1-18 0,-17 17 16,-17-17-16,-1 18 15,-17-18 1,17 18-16,1-18 0,-36 17 16,53 1-16,-18-1 15</inkml:trace>
  <inkml:trace contextRef="#ctx0" brushRef="#br1" timeOffset="58647.284">22366 9313 0,'-18'-35'16,"1"35"-16,-1-18 15,1 1-15,-1-1 0,0 18 16,1-17-16,-19 17 15,19 0-15,-19 52 16,36-16-16,-17-19 0,17 36 16,17-17-16,36-19 15,-17-17 1,17 0-16,-18 0 16,0-17-16,-17-19 0,-1 19 15,1-1-15,0-17 16,-18-1-16,0 19 0,-18-36 15,0 35-15,-17 1 16</inkml:trace>
  <inkml:trace contextRef="#ctx0" brushRef="#br1" timeOffset="58897.448">22719 8661 0,'-53'-88'16,"106"176"-16,-141-212 0,70 107 0,-17 17 15,17 0-15,-17 17 16,17 89-16,18-53 16,0 18-16,0 17 15,0-18-15,18 1 0,0-1 16,-1-17-16,18 0 0,-17 0 15,17-18-15,-17 1 0,35 17 16,-53-36-16,18-17 16</inkml:trace>
  <inkml:trace contextRef="#ctx0" brushRef="#br1" timeOffset="59031.305">22560 9172 0,'53'-17'0,"-106"34"0,124-34 16,-36 17-16,0 0 0,-17 0 16,17 0-16</inkml:trace>
  <inkml:trace contextRef="#ctx0" brushRef="#br1" timeOffset="59514.089">23707 9119 0,'0'0'15,"17"-17"-15,-17-1 0,0 36 16,-17 17-1,17-17 1,0 17-16,0 18 16,17-36-16,1 1 0,35 17 15,17-35 1,-17-35 0,-17 17-16,-19-17 0,-17-35 15,0 34-15,-53-17 16,36 18-16,-19 35 15,1-18-15,18 18 0,-1 0 16,0 18-16</inkml:trace>
  <inkml:trace contextRef="#ctx0" brushRef="#br1" timeOffset="59753.591">24183 9313 0,'-18'-17'0,"1"-1"16,-1-17-16,0-18 15,18 18-15,0-18 16,0 35-16,0-17 0,0 17 16,18 0-16,0 18 15,-1 0-15,1 0 16,17 36-16,0-19 15,-17 1 1</inkml:trace>
  <inkml:trace contextRef="#ctx0" brushRef="#br1" timeOffset="60086.52">24377 9119 0,'-18'0'0,"1"18"15,-1 17 1,18-17-16,0 0 15,18-1-15,-1 18 16,1-35-16,0 0 16,-1 0-16,1 0 0,0-17 15,-18-1-15,0 1 0,0-1 16,0-35 0,0 35-16,-18 1 0,18-19 15,18 54 1,-1-18-1,1 35-15,-1-17 16,1 0-16,0-18 0,-1 17 16,-17 1-16,18 0 15,-18-36 17,0 0-17</inkml:trace>
  <inkml:trace contextRef="#ctx0" brushRef="#br1" timeOffset="60460.694">24642 9155 0,'0'0'16,"17"-18"-16,1 18 0,-1-35 15,1 35-15,-18-18 16,0 36 15,18 17-15,-1 0-16,1 36 15,0-54-15,-1 19 16,1-1-16,-18 0 16,18 18-16,-18-18 15,0 18-15,0-35 16,-36 35-16,1-18 16,0-17-16,-36-1 15,36-17-15,-18-17 16,35-18-16,1-36 15,34 36-15,36-53 16,0 52-16,53-52 16,-53 70-16,53-52 15,-71 52 1,18 18-16,-71 0 16,1 18-1</inkml:trace>
  <inkml:trace contextRef="#ctx0" brushRef="#br1" timeOffset="60931.902">25118 9208 0,'0'0'0,"17"0"16,1 0-1,0-18-15,35-17 16,-36-1 0,1 19-16,0-19 0,-1 19 15,-17-19-15,-17 19 0,17-1 16,-18 18-16,-17-17 16,17 17-16,-17 0 0,-18 35 15,35-18-15,1 54 16,34-53-16,1 17 15,17 0-15,0-17 0,54 17 16,-54-35-16,53 18 16,-70-18-16,17-18 15,-17 18-15</inkml:trace>
  <inkml:trace contextRef="#ctx0" brushRef="#br1" timeOffset="61899.975">27887 8978 0,'18'-17'16,"35"17"-1,0 0 1,35-18-16,-35 18 15,-18 0-15,36-18 16,-54 18-16,18-17 16</inkml:trace>
  <inkml:trace contextRef="#ctx0" brushRef="#br1" timeOffset="62079.453">28063 8696 0,'18'88'0,"-36"-176"0,36 229 16,0-53-16,-1-52 15,1 52-15,0-53 16,17 36 0,-17-36-16,-1-17 0</inkml:trace>
  <inkml:trace contextRef="#ctx0" brushRef="#br1" timeOffset="62317.613">28399 9102 0,'0'0'16,"0"35"-16,0 0 0,35-17 15,-17-18-15,52 0 16,-52 0-16,17-18 0,-17 1 15,-1-1 1,1-17-16,-18 17 0,-18-35 16,-17 35-16,-18 1 15,18 17-15,-36 17 16,54 1-16,-19 0 16</inkml:trace>
  <inkml:trace contextRef="#ctx0" brushRef="#br1" timeOffset="63245.84">29528 9031 0,'0'0'16,"-53"0"-16,35 0 0,-17 18 0,-18 17 15,53-17 1,-18-18-16,18 17 0,0 1 15,35 0-15,-17-1 16,35-17-16,-18 0 16,1-17-16,-1-1 15,-18 18-15,1-18 16,17 18-16,-35 18 16,36 35-16,-19-18 15,19 71-15,-19-53 16,1 35-16,-1-35 15,-17 0-15,0-35 16,-35-1-16,18 1 16,-1-36-16,-17 18 15,-36-53-15,36 36 16,-18-54-16,18 36 16,17-53-16,18 52 15,18-17 1,-1 36-16,19 17 0,-1 0 15,18-18-15,17 18 16,-34-17-16,34 17 16,-35 0-16,18-36 15,-35 36-15,0-17 16,-18-1-16,-18 18 16,-17 0-1,17 0-15,0 35 16,18 1-16,0-1 15,18-18-15,17 1 16,1-18-16,16 0 16,-16-18-1,17-17-15,-53 18 16,17-19-16,-17 1 0,-17 17 16,-19-35-16,1 36 15,0-19-15,17 36 16,1 0-1</inkml:trace>
  <inkml:trace contextRef="#ctx0" brushRef="#br1" timeOffset="63868.996">30780 9066 0,'0'0'15,"0"-17"-15,0-1 0,-18 18 16,1 0-16,-36 35 16,35-17-1,0 0-15,1 17 0,-1-17 16,18 17-16,0-17 15,0-1-15,18 1 0,-1-18 16,19 0-16,-19 0 16,1 0-16,0 0 15,-1-35-15,1-18 16,-18 35 0,0 0-1,0 36 1,35-18-1,-17 18-15,-1-18 0,1 0 16,17-18 0,1-17-1,-19-18-15,-17 0 16,-17 18-16,-1-36 16,18 36-16,-35-53 15,17 35 1,0-36-16,1 37 15,-1 34-15,18 0 0,0 1 16,0 34-16,18 1 16,-1 70-16,-17-35 15,18 0-15,0 0 16,-1 17-16,1 36 16,0-71-16,17 36 15,-17-36-15,-1-17 0,18 0 16,-17-18-16</inkml:trace>
  <inkml:trace contextRef="#ctx0" brushRef="#br1" timeOffset="64318.862">31133 8996 0,'0'0'0,"-18"0"0,0 35 16,18-17-16,0-1 15,0 1-15,18 0 0,17-18 16,-17 0-16,17 0 16,-35-18-16,18 0 15,-18 1 1,0-1-16,0 36 47,35-1-47,-35 1 15,35 17 1,-17-17-16,17 17 16,-35-17-16,18 17 15,-18 0-15,0-17 0,0 53 16,0-18-16,0-36 16,-18 18-1,18-17-15,-35-18 16,17 0-16,1 0 15,-1 0-15,18-18 0,-35-17 16,35 0-16,-18-36 16,36 36-16,17-53 15,-17 53-15,35-1 16,0 19-16,-18 17 0,18 0 16</inkml:trace>
  <inkml:trace contextRef="#ctx0" brushRef="#br1" timeOffset="64770.076">32138 8996 0,'0'0'0,"-18"17"0,1 19 15,17-19-15,17 54 16,-17-36-16,18-17 16,17 17-16,-17-17 0,35-1 15,-35-17-15,-1-17 16,1-18 0,-1 17-16,-17 0 15,0-17-15,18 17 0,-18-17 0,0 17 16,-18 1-1,36 34 1,0 19-16,-18-19 16,53 19-16,-18-1 15,-17-35-15,-18 18 16,0-36 0,0-17-1,0 17-15,-18-35 16,18 35-16,0 1 15,0-1-15,18 18 16</inkml:trace>
  <inkml:trace contextRef="#ctx0" brushRef="#br1" timeOffset="64859.3">32526 9066 0,'18'0'0,"-36"0"0,53 18 16,-17-18-1,0 0-15,-1 0 16,-17 18-16</inkml:trace>
  <inkml:trace contextRef="#ctx0" brushRef="#br1" timeOffset="65059.332">32632 9031 0,'35'0'0,"-70"0"0,88 0 16,-18-18-16,18 1 16,-35 17-16,-1-18 15,1 1 1,-18-1-16</inkml:trace>
  <inkml:trace contextRef="#ctx0" brushRef="#br1" timeOffset="65247.639">32738 8802 0,'0'0'15,"17"106"-15,-17-53 0,0 70 16,0-88 0,0 54-16,18-54 15,0 0-15,-18-17 16,17-18-16,1-18 15,-18 0-15</inkml:trace>
  <inkml:trace contextRef="#ctx0" brushRef="#br1" timeOffset="65505.43">32967 8925 0,'0'0'16,"-18"71"-16,18-18 15,-17 0-15,17-36 16,17 19-16,1-19 16,0-17-16,-1 0 0,1-17 15,35-1-15,-18 0 16,36 1 0,-36 17-16,0 0 15,1 17-15,-19 1 0,19 0 16,-19-1-16,-17 19 15,0-19-15,-17-17 16</inkml:trace>
  <inkml:trace contextRef="#ctx0" brushRef="#br1" timeOffset="66249.322">26053 9366 0,'17'0'0,"71"-17"16,-35 17-1,89-18-15,-37 18 16,125-18-16,-107 18 16,159 0-16,-141 0 15,-35 0-15,18 0 16,52 18-16,-123-18 16,18 0-16,-54 0 15,1 0-15,-36 0 0,1 0 16,-19 0-16,1 0 15,0-18-15,-18 1 0</inkml:trace>
  <inkml:trace contextRef="#ctx0" brushRef="#br1" timeOffset="66600.758">26476 8167 0,'35'-18'16,"1"18"-16,-1 0 15,71 18-15,-53-1 16,70 19-16,-70-19 15,-18 1-15,1 0 16,-19 17-16,-17 18 16,0-36-16,-35 19 15,17-19-15,-17 1 0,0 0 0,17-1 16,-17 19-16,35-19 16,0 1-16,0 0 15,35-1 1</inkml:trace>
  <inkml:trace contextRef="#ctx0" brushRef="#br1" timeOffset="66704.531">26952 8908 0,'0'0'16,"18"0"-16,0 0 0</inkml:trace>
  <inkml:trace contextRef="#ctx0" brushRef="#br1" timeOffset="73333.757">18627 9843 0,'-18'0'0,"18"17"16,-18 18-16,18-17 15,18 0-15,0-1 0,-1 1 16,19 0-16,-1-1 16,18 1-16,0 0 0,88-1 15,-71 1-15,19-18 16,16 17-16,1-17 0,18 18 16,-1-18-16,1 0 0,140-35 15,-105 17-15,123-52 16,-123 52-16,-18-17 15,-17 35-15,-19-18 0,54 36 16,-88-18 0,52 53-16,-70-36 15,35 54-15,-35-54 16,-18 19-16,1-19 16,17 19-16,-36-19 0,1-17 15,0 0 1,-1-35-16,1 17 15,35-52-15,-36 52 16,36-17-16,0-18 16,0 35-16,0-17 0,53-18 15,-36 36-15,72 17 16,-54 0-16,0 0 16,0 0-16,18 17 0,106 18 15,-107 1-15,160-1 16,-124-17-16,159 35 15,-124-18 1,177 0-16,-194-17 16,123 17-16,-158-35 15,105 18-15,-158-18 16,-1-18-16,-105 0 31</inkml:trace>
  <inkml:trace contextRef="#ctx0" brushRef="#br1" timeOffset="74325.061">28434 9684 0,'0'35'16,"0"-17"-1,18-1-15,-1 1 16,18 17-16,1-17 0,70 17 16,-54-17-16,37-1 0,-19-17 15,142 18 1,-89-36-16,1 1 0,158-18 15,0-1 1,1 19-16,87 34 16,-264 1-1,53 17-15,-124-17 16,35 17-16,-52-17 16,-18-1-1,0 1-15,-18-18 16,18-18-1,53 1-15,-17-1 16,16 0-16,-16 1 16,17 17-16,0-18 0,88 1 15,-88-1-15,105 18 16,-87 18-16,105-18 16,-88 17-16,18-17 15,0 0-15,0 18 0,106-18 16,-107 0-1,107 0-15,-106-18 16,141 1-16,-106-1 16,71-17-16,-124 17 15,18-17 1,-71 17-16,0-17 0,-17 17 16,-18 0-16</inkml:trace>
  <inkml:trace contextRef="#ctx0" brushRef="#br1" timeOffset="82255.372">26635 6826 0,'0'0'16,"0"-17"-16,0 34 31,17 19-16,-17-1 1,18 53-16,-18-35 16,0 17-16,0 1 0,0 0 15,0-1-15,18 1 0,-18-18 16,17 35 0,-17-53-16,18 0 15,0-17-15,-18 0 16,17-18-16,-34-18 15,-1 18-15</inkml:trace>
  <inkml:trace contextRef="#ctx0" brushRef="#br1" timeOffset="82510.049">26458 7391 0,'0'0'15,"18"17"-15,0 1 0,17 0 16,-17 17-16,-1 0 0,18-17 16,1 52-16,-1-34 15,-17-19-15,-1 1 0,1 0 16,17-1-16,18-17 16,-18-17-16,18-36 15,-35 17-15,35-52 16,-35 53-16,17-36 15,-35 54 1,17-1-16</inkml:trace>
  <inkml:trace contextRef="#ctx0" brushRef="#br2" timeOffset="99048.983">5733 12577 0,'17'0'47,"1"-18"-31,0 0-16,17 1 15,-18 17-15,19 0 0,34 0 16,-17 0-16,0 0 15,0 0-15,0 0 0,88-18 16,-53 0-16,89 18 16,-89-17-1,0 17-15,124 0 16,-89 0-16,-17 0 0,18 0 16,17-18-16,141 18 15,-141 0-15,141-18 16,-141 1-16,-17-1 15,-1 18-15,1-17 0,-18-1 16,17 18-16,0-18 0,107 18 16,-124-17-16,17 17 15,1 0-15,-1 0 16,1-18-16,-1 36 0,-17-1 16,0-17-16,52 36 15,-69-19-15,34 1 16,-52-18-16,52-18 15,-52 1-15,-1-1 16,-35 0-16,-17 1 16,-36 17-1</inkml:trace>
  <inkml:trace contextRef="#ctx0" brushRef="#br2" timeOffset="101107.471">13476 3316 0,'0'-18'16,"-18"1"15,1 17-31,-1 0 0,1 0 16,-36-18-16,35 1 16,-35 17-16,0 0 0,-70-18 15,35 18-15,-1-18 16,1 18-16,-18 0 0,-17 0 15,-142 18 1,124-18-16,18 18 0,-18-1 16,-106 18-16,141-17 15,0-18-15,18 18 0,17-18 16,-70 17 0,18-34-16,17 17 15,70-18-15,-34 0 16,35 18-1,17 0 1,0 0-16,18 18 16,-17 0-16,-1 17 15,18-17 1,-18-1 0,18 1-16,0 0 0,0 17 15,18-17-15,-18-1 0,0 18 0,0 36 16,0-36-1,0 1-15,0 16 0,0-16 16,18 17-16,-18 70 16,17-70-16,-17 18 0,0-18 15,0 70-15,18-17 16,-18-71 0,0 18-16,18-18 0,-1 18 15,-17-18-15,36 1 16,-19-19-16,1-17 15,35 18 1,-36-18-16,19 0 0,-1 0 0,36 0 16,-19 0-16,37 0 15,-36 18 1,-1-18-16,1 17 0,18-17 16,-1 0-16,1 18 0,88-18 15,-71 0-15,18 0 16,70 0-1,-70 0-15,70 0 16,-70 0-16,0 0 0,0 0 16,88-18-16,-88 1 15,0 17-15,70-18 16,-105 18-16,70 0 16,-88 0-16,70 18 15,-70-1-15,53 1 16,-71-18-16,18 0 15,18 0-15,-36 0 16,35-18-16,-34 18 16,17-17-1,-36 17-15,1 0 16,0 0-16,-18-18 16,0 0-1,0 1 1,17-1-16,1-17 15,-1 17 1,1 1 0,-18-1-16,0 0 15,18 18-15,-18-17 16,0-1 0,0 0-16,0 1 15,-18-1-15,18-17 16,0 17-16,-18 1 15,18-19-15,0 1 0,0 0 16,-17-53 0,17 17-16,-18-53 15,1 36-15,-1-70 16,0 87-16,1 0 16,17 19-16,-18-37 15,18 54-15,0 0 0,0-18 16,0 35-16,0-17 15,0 0-15,0 17 16,0 0-16,0 1 0,0-1 16,-18 0-16,-35-17 15,0 35-15,-17 0 0,-1 18 16,-34-1-16,-142 19 16,105-1-16,37-17 15,-1-1-15,18 1 0,-53 0 16</inkml:trace>
  <inkml:trace contextRef="#ctx0" brushRef="#br2" timeOffset="103107.404">13159 2928 0,'-18'0'16,"18"-35"0,0 17-16,0-52 15,18 17-15,-18 17 16,0 1-16,-18 0 0,18 17 16,-35-35-1,35 36-15,-18-1 0,0 0 16,18 1-16,0-19 15,18 19 1,17-18-16,1 35 16,17-18-16,35 18 15,-18 0-15,89 0 16,-71-18-16,18 18 16,106-17-16,-89 17 15,124-18-15,-106 18 16,141 18-16,-140-18 15,-19 17-15,-17 1 16,88 0-16,-124-18 16,72 0-16,-89-18 15,-36 18-15,1 0 0,-1 0 16,-34 0 15,-1 0-31,1 18 16,17-1-1,0 1-15,0-1 0,0 54 16,17-36-16,-17 1 0,18 16 16,-1 19-1,-17-36-15,18 1 0,-18 34 16,0 1 0,0-36-1,-18 0 1</inkml:trace>
  <inkml:trace contextRef="#ctx0" brushRef="#br2" timeOffset="103363.697">15275 2822 0,'0'0'15,"18"0"-15,0 18 16,-1 0-16,1-1 15,-1 1-15,19 17 0,-19 0 0,19 1 16,-1-1 0,-17-17-16,17-1 0,-17-17 15,-1 0-15,18 0 0,1-35 16,-1 17-16,0-17 16,1 0-16,34-36 15,-52 36-15,17 17 16,-17 1-16,-1-1 0,1 0 15</inkml:trace>
  <inkml:trace contextRef="#ctx0" brushRef="#br2" timeOffset="106890.328">19473 11836 0,'0'-18'0,"0"0"15,0 1-15,-17-1 16,17 1-16,-36-1 16,19 18-1,-18 0-15,-1 0 16,1 18-16,-36 52 16,54-35-16,-1 18 0,0 35 15,18-35-15,18-17 16,0-1-16,17 0 0,53 18 15,-52-35 1,69-18-16,-52 0 16,35-36-16,-52 1 15,17-18-15,-53 18 16,17-36-16,-34 19 16,-19-19-1,19 36-15,-36-1 16,35 19-16,-17 17 15,17 0-15,18 17 16,0 19-16,0-19 0,0 19 0,53 17 16,-35-18-1,70 0-15,-35-35 16,17 18-16,-17-18 16,-35 0-16,35 17 15,-35 1 1,-18 0-1,-18-1-15,18 1 16,0 0-16,0-36 16,0 0-1,0-35-15,0 36 16,-18-36-16,18 18 16,-17-18-1,17 35-15,17-35 16,1 53-16,17-18 15,1 18-15,16 0 16,-34 18-16</inkml:trace>
  <inkml:trace contextRef="#ctx0" brushRef="#br2" timeOffset="107408.336">20338 11853 0,'-36'-17'16,"19"17"-16,-1 0 0,-35 35 16,36 0-16,-19 18 15,36-18 1,18 18-16,0-17 16,17-19-16,0-17 15,0 0-15,1 0 0,-1 0 16,0-17-16,0-19 0,-17 19 15,0-19-15,-1 1 0,-17 0 16,0-36-16,-17 54 16,-19-36-16,19 53 15,-1 0-15,1 17 16,17 36-16,17-35 16,18 70-16,1-53 15,-1 18-15,-17-35 16,17 17-1,-17-35-15,-1 0 16,-17-17-16,-17-36 16,17 17-1,0 1-15,0 18 0,0-19 0,0 1 16,17 0 0,1 35-16,0 0 15,-1 17-15,1 36 16,-1-35-1,1 17-15,0-17 0,17 35 16,0-36-16,1 1 16,-1-18-16</inkml:trace>
  <inkml:trace contextRef="#ctx0" brushRef="#br2" timeOffset="107808.4">20973 11853 0,'-36'0'16,"72"0"-16,-89 0 0,35 18 15,0 0-15,18 35 0,0-18 16,18 18 0,0-18-16,17-17 15,-17-1-15,35-17 16,-36-17-16,1-19 15,-18 1 1,0 17-16,-18-17 0,18 0 16,-17 17-16,34 18 15,-17 36 1,18-19-16,17 18 0,18 54 16,-35-36-16,17 52 15,-17-52 1,-18 36-16,-18-54 15,0 0-15,1-17 0,-19-1 16,19 1-16,-19-18 0,1 0 16,-18-18-16,36 1 15,-1-1-15,0-17 16,18 0-16</inkml:trace>
  <inkml:trace contextRef="#ctx0" brushRef="#br2" timeOffset="108142.788">21343 12012 0,'0'0'16,"18"-18"-16,-1 18 0,1-17 0,0-1 15,17 1-15,-17-1 16,17-35-16,-18 35 15,-17-17-15,0 17 16,-17 18-16,-18-17 0,17 17 16,-53 0-16,18 35 15,36 36 1,17-36-16,53 35 16,-18-34-16,18-19 15,88 36 1,-70-53-1,-19 0-15,-69 18 32</inkml:trace>
  <inkml:trace contextRef="#ctx0" brushRef="#br2" timeOffset="108609.172">19579 11924 0,'0'0'0,"18"0"31,-1 0-31,1 18 16,17-18-16,1 0 15,-1 0-15,-17 0 16,17 0-16,-18 0 0</inkml:trace>
  <inkml:trace contextRef="#ctx0" brushRef="#br2" timeOffset="109260.065">22507 12206 0,'0'0'16,"-17"-35"-16,-1 35 0,36-18 15,17 1 1,88 17-16,-52 0 16,141 0-16,-89 0 15,177-18-15,-141 18 16,193 0-16,-193-18 16,141 18-1,-71-17-15,-158 17 16,-18 0-16,-18 0 0,-35 0 15,-18 0-15,-34 0 16</inkml:trace>
  <inkml:trace contextRef="#ctx0" brushRef="#br2" timeOffset="109620.522">23354 11130 0,'35'0'15,"-70"0"-15,105 0 0,-34 0 0,-1-17 0,71 17 16,-18 17 0,-53 36-1,-17 0-15,-36-18 16,-17 36 0,0-54-16,17 19 0,-35-1 15,36-17-15,17-1 16,0 1-16,0 0 15,0-1-15</inkml:trace>
  <inkml:trace contextRef="#ctx0" brushRef="#br2" timeOffset="109726.805">23689 11853 0,'0'36'15,"0"-72"-15,-18 72 0,1-19 16</inkml:trace>
  <inkml:trace contextRef="#ctx0" brushRef="#br3" timeOffset="136031.289">5644 15081 0,'-17'0'16,"34"0"-1,-17 18 1,18-18 0,-18 18-1,18-18 1,-18 17-16,17-17 15,1 0-15,0 0 16,-1 0-16,19 0 16,-1 0-16,-18 0 0,1 0 15,17 0-15,1 0 16,-19 18-16,19-18 0,-1 0 16,0 0-16,-17 0 0,52 0 15,-34 0-15,-1-18 16,35 18-16,-34 0 15,52 0 1,-53 0-16,18 0 16,0 0-16,0-17 0,0 17 0,0 0 15,70-18 1,-70 18-16,0-18 0,18 18 16,-1-17-16,54 17 15,-54-18-15,1 18 0,-1 0 16,89 0-16,-71 0 15,-17 0-15,17 0 0,-17 0 16,105 0 0,-88-18-16,0 18 0,1 0 15,-1 0-15,0 0 0,106 0 16,-88 0-16,88 0 16,-88 0-16,0 0 15,105-17-15,-105 17 16,17 0-16,-17 0 0,0 0 15,123 0 1,-105 0-16,-1 0 0,1 0 16,-18 0-16,17 17 15,1-17-15,-19 18 0,160 0 16,-141-18-16,122 0 16,-122 0-16,-1 0 15,89 0-15,-106 0 16,0 0-16,88 0 15,-124 0-15,71 17 16,-88 1-16,-17 0 0,-1-1 16,-17-17-16</inkml:trace>
  <inkml:trace contextRef="#ctx0" brushRef="#br3" timeOffset="139679.78">8890 3334 0,'0'-18'79,"-18"0"-64,1 18-15,-19-17 16,19-1-16,-71 1 15,35 17-15,-18 0 16,-17-18-16,17 18 0,-17 0 0,-106-18 16,88 1-1,-17-1-15,-106 18 16,123-18-16,0 18 0,18 18 16,-89-18-16,107 18 15,-1-18-15,1 0 0,-1 17 16,18-17-16,-35-17 15,70 17-15,-17-18 16,17 0-16,-17-17 16,18 17-16,17 1 0,-18-1 15,0 18 1,1 18-16,-1-1 0,-17 19 16,17-19-16,-17 19 15,17-19 1,0 1-16,18 0 15,-17-1-15,17 1 0,-18 17 16,18-17-16,18 35 16,-18-18-16,0 36 15,0-36-15,0 18 16,-18 53-16,18-1 16,0-52-16,0 0 15,-17 71 1,17-1-16,0-70 15,0-18-15,17 54 16,18-19-16,-35-52 16,18 17-16,0-17 15,-1-1-15,-17 1 0,53 17 16,-35-17-16,17-18 0,36 17 16,-36-17-1,18 0-15,53 0 16,-53 0-16,0 0 0,0 0 15,88 18 1,-71-18-16,107 18 16,-89-18-16,18 0 0,-1 0 15,1 0-15,0 0 0,88 0 16,-88 0-16,70 17 16,-105-17-16,17 18 15,0-18-15,53 0 16,-88 18-16,18-18 0,-18 0 15,-18 0-15,0-18 16,1 18-16,-1 0 0,0-18 16,-17 18-1,-18-17 1,-18-1 0,18 0 15,0 1-16,18 17-15,-18-18 0,0 1 0,18-19 16,-1 19 0,-17-1-16,18 0 15,-18 1-15,0-1 0,17 18 16,-17-35-16,0 17 16,0 1-1,0-1-15,18-17 16,-18 17-16,0-17 15,0-36 1,0 18-16,18 0 0,-18-17 16,0-18-16,0-1 0,0 1 15,0 18-15,0-89 16,0 106-16,0 0 0,-18-18 16,18 54-1,0-1-15,-18 1 16,1 17-16,-18 0 15,-54 17 1,36-17-16,-35 0 16,0 18-16,-124-1 15,107-17-15,-90 53 16</inkml:trace>
  <inkml:trace contextRef="#ctx0" brushRef="#br3" timeOffset="141987.079">22154 14358 0,'0'-35'16,"-17"35"-16,-1-18 0,-35 1 16,36 17-16,-54 17 15,36-17-15,-18 53 16,35-35 0,1 52-16,17-34 0,17-1 15,1-18-15,0 19 16,52-19-16,-35 1 15,36-18-15,-36 0 16,-17-18-16,17 1 0,-35-1 16,18-17-1,-1 17-15,-17 1 16,0 52 0,18 53-1,0-35-15,35 70 16,-18-52-16,-18-18 15,1 0-15,0-18 0,-18 53 16,0-70-16,-18 35 16,0-36-16,-34-17 15,16 0-15,-34-35 16,34 0-16,-16-53 16,34 52-1,0-16-15,1 16 0,17 1 16,0-18-16,0 18 0</inkml:trace>
  <inkml:trace contextRef="#ctx0" brushRef="#br3" timeOffset="142226.215">22437 13794 0,'35'0'0,"-70"0"0,88 0 16,-36 53 0,-17-1-16,0 1 0,18 18 15,-18-1-15,0 89 16,0-88-16,18 70 16,-1-88-16,36 17 15,-35-52-15,17 0 16</inkml:trace>
  <inkml:trace contextRef="#ctx0" brushRef="#br3" timeOffset="142536.835">22878 14288 0,'-36'17'0,"72"-34"0,-89 52 15,17 35-15,19-34 16,17 17-1,0-36-15,17 1 16,1-18-16,0 17 0,17-17 0,-17-17 16,17 17-16,-17-18 0,17-17 15,-18 0-15,1-18 16,-18 35-16,0-35 16,0 36-1,0 34 1,18 18-1,-18 1-15,17-1 16,1 0-16,0-17 16,35 17-1</inkml:trace>
  <inkml:trace contextRef="#ctx0" brushRef="#br3" timeOffset="142828.611">23336 14182 0,'0'0'16,"-17"-18"-16,-1 18 0,0 0 15,1 18-15,-1 17 16,18 0 0,18 18-16,-1-35 15,1 17-15,0-17 0,-1-1 16,36 19-16,-35-36 15,17 17-15,-35 1 16,-18-18 0,1 18-16,-36-1 15,18-17-15,-18 18 16,35-1-16,0-17 16,1 0-16,17 18 0</inkml:trace>
  <inkml:trace contextRef="#ctx0" brushRef="#br3" timeOffset="143143.95">23760 14129 0,'0'0'16,"-18"0"-16,0 0 0,1 0 0,-19 35 15,19 0-15,17-17 16,0 0-16,17 17 16,1-17-16,17-1 15,-17 1-15,17-1 0,18 19 16,-18-19-16,1 1 16,-19 0-16,-17-1 15,0 1-15,-35 0 16,0-18-16,0 0 15,-1 17-15,1-17 0,-18 0 0,18 0 16,-1 0-16,19 0 16</inkml:trace>
  <inkml:trace contextRef="#ctx0" brushRef="#br3" timeOffset="145802.517">26723 14534 0,'18'0'16,"-1"0"0,36-17-16,0 17 15,35-18-15,18 1 0,0 17 16,17 0-16,160 0 16,-142 0-16,141 17 15,-159-17-15,89 0 16,-124 0-16,-35 0 15,35 0-15,-70 0 16,-71-17 0,-35-1-1,0-17 1</inkml:trace>
  <inkml:trace contextRef="#ctx0" brushRef="#br3" timeOffset="146164.477">27411 13300 0,'17'-18'0,"1"18"16,35 0-16,-18 0 15,1 18-15,-1-1 16,35 19-16,-34-19 16,-1 36-16,-17-18 15,-36 18-15,18-35 16,-35 0-16,17-1 0,-17 36 15,17-35-15,1 0 16,-1-1-16,0 1 16,18 35-16,0-36 15</inkml:trace>
  <inkml:trace contextRef="#ctx0" brushRef="#br3" timeOffset="146274.666">27799 14058 0,'18'35'0,"-36"-70"0,53 88 16</inkml:trace>
  <inkml:trace contextRef="#ctx0" brushRef="#br3" timeOffset="153577.155">14817 15487 0,'0'-18'0,"-18"-17"16,0 35-16,-17-35 15,17 35-15,-17-18 16,-35 36 0,34-1-16,1 19 0,17-19 15,1 54-15,17-53 16,17 17-16,1 0 16,17-17-16,-17-1 0,17 1 15,53 0-15,-52-18 16,-1 17-16,0-17 15,-17 18 1,-53 0 0,-36-1-16,1 18 15,34-17-15,-17 0 16,36-1-16,-1-17 16</inkml:trace>
  <inkml:trace contextRef="#ctx0" brushRef="#br3" timeOffset="153832.172">15064 14887 0,'0'18'16,"0"-36"-16,17 54 0,19 52 15,-19-18-15,18 1 0,18 105 16,-35-88-16,-18 1 16,18-1-16,-1-18 15,1 54-15,-18-71 16,0-18-16,18 0 16,-1-35-16,1 0 0</inkml:trace>
  <inkml:trace contextRef="#ctx0" brushRef="#br3" timeOffset="154045.239">15434 15452 0,'-53'35'16,"106"-70"-16,-141 88 0,53-36 15,-1 19-15,19-19 16,17 18-16,17-17 15,36 17-15,-18-17 16,36 0 0,-36-1-16,36 1 15,-36-18-15</inkml:trace>
  <inkml:trace contextRef="#ctx0" brushRef="#br3" timeOffset="154177.09">15610 15646 0,'0'0'0,"0"17"16,0 1-16,36 17 16,-36 1-16,17-19 15,1 1-15,0-1 0,-18 1 16</inkml:trace>
  <inkml:trace contextRef="#ctx0" brushRef="#br3" timeOffset="154294.033">15575 15346 0,'0'0'0,"-17"-35"0,17 17 15</inkml:trace>
  <inkml:trace contextRef="#ctx0" brushRef="#br3" timeOffset="154638.872">15928 16016 0,'0'35'15,"0"-70"-15,-18 123 0,18-52 0,0-19 16,0 1-16,-17-18 16,17-18-16,-18 1 15,0-54-15,1 36 16,-1-89-16,18 54 15,-18-89 1,36 88-16,35-34 16,-18 87-16,18 0 0,-18 18 15,18 53-15,-35-17 16,0 52-16,-36-35 16,-35 35-16,18-53 15,-53 18 1,52-35-16,-34-18 15,52 0-15,1-18 16,17-17-16,0-1 0</inkml:trace>
  <inkml:trace contextRef="#ctx0" brushRef="#br3" timeOffset="155440.002">16933 15328 0,'-70'0'16,"140"0"-16,-175 0 0,69 18 16,19 17-16,-19-17 15,19 17-15,-1 36 16,18-36-16,18 0 16,-1-17-16,1-1 0,35 1 15,-35-18-15,17 0 0,0-18 16,0-17-1,-17 0-15,0 0 16,-18-1-16,0 19 0,0-1 16,0 36-1,17 35-15,1 0 16,0-1-16,17 19 16,0 0-16,36 52 15,-54-70-15,19 35 16,-36-35-16,-18 0 15,18-35-15,-53-18 16,18 0-16,-36-18 16,36-17-16,-36-36 15,36 36-15,0-89 16,17 71-16</inkml:trace>
  <inkml:trace contextRef="#ctx0" brushRef="#br3" timeOffset="156314.107">17286 15575 0,'0'0'15,"18"53"-15,-18-18 0,0-17 16,17-18-16,-17 18 0,0-36 31,-17-17-31,17-1 16,-36-16-16,19 16 15,-1-52-15,18 70 16,18-35-16,-1 36 16,36-1-1,-35 18-15,17 18 0,-17-18 16,17 17-16,-17-17 0,17 0 16,-17 18-16,-1-18 0,1 18 15,-36-18 1,1 35-1,17-17 1,-18 17-16,18-17 16,0 17-16,18-17 15,-1-1-15,1-17 0,17 0 16,-17-17-16,17-1 16,-17 0-16,0 1 15,-1-19-15,-17 19 16,0-19-1,-17 1-15,17 17 0,-36 1 16,36-1-16,-17 18 16,34-17-1,-17 34-15,18-17 0,-18 18 16,35 17-16,0 0 16,-17-17-1,0 0-15,-18-1 16,0 1-1,17 0-15,-17-1 16,0-34 15,0-19-31,0 19 16,0-36 0,18 35-16,0-17 15,-1 35-15,19 0 16,-19 0-16,1 35 15,-1 0-15,1 1 16,-18-19-16,0 1 16,0 0-16,-18-18 15,18-18-15,0 0 16,0-17-16,53-18 16,-17 35-16,-1-17 15,-17 18-15,17 17 0,0 17 16,-17 1-1,-1 35-15,-17-18 16,0 18-16,0-18 16,0 1-16,0-19 15</inkml:trace>
  <inkml:trace contextRef="#ctx0" brushRef="#br3" timeOffset="178289.524">24730 13670 0</inkml:trace>
  <inkml:trace contextRef="#ctx0" brushRef="#br0" timeOffset="187991.881">5450 7832 0,'-17'0'16,"34"0"15,1 0-31,17 0 16,-17 0-16,17 17 16,-17-17-16,17 0 15,0 0-15,54 0 16,-36 0-16,35 0 15,-35-17-15,17 17 0,-17 0 16,18 0-16,70-18 16,-71 18-16,107 0 15,-89-18-15,71 1 16,-71 17-16,88-18 16,-70 0-16,106 1 15,-106-1-15,17 18 16,106-17-1,1-1-15,-107 0 16,-17 1-16,123-19 16,-17 19-16,-106-1 15,0 18-15,17 0 16,-17 0-16,17 0 0,107-18 16,-107 18-16,1-17 0,123 17 15,-124 0 1,1-18-16,-1 18 0,18 0 15,-17 0-15,140-17 16,-123 17-16,106 0 16,-123-18-16,87 18 15,-122 0-15,52 0 16,-71 18-16,1-18 16,-54 17-16,-17 1 15,0-1-15,0 1 16,-17 0-16,-18-1 0</inkml:trace>
  <inkml:trace contextRef="#ctx0" brushRef="#br0" timeOffset="192897.512">5274 8908 0,'0'0'0,"0"-18"0,-18 18 16,1-18-16,-1 1 15,-17-1-15,17 0 16,-17 18-16,0 0 15,17 0-15,-17 0 0,-36 36 16,36-19 0,-36 36-16,36-35 15,-18 17-15,18 18 0,0-18 16,-1 18-16,1 0 16,0 0-16,-1 18 0,1 52 15,18-70-15,-1 88 16,18-88-16,0 106 15,18-71-15,17 88 16,-18-70-16,19 106 16,-19-106-16,19 70 15,-19-88-15,1 1 16,-18-1-16,0 0 16,0 88-16,0-105 15,-18-1-15,1 1 0,-1-18 16,-17 35-16,17-53 15,-17 18-15,17-17 16,-17-19 0,0-17-16,17 18 15,0-18-15,1 0 0,-1 0 16,0 0-16,18-18 31,0 1-15,18 17-16,0-18 15,-1 18-15,19 0 16,-19 0-16,1 0 16,0 0-16,-1 18 15,1-1-15,-1 1 16,1 0 0,0 17-16,-1-18 15,1 36-15,-18-17 16,0-19-16,18 19 0,-18-1 15,0 0 1,17 0-16,-17 1 0,18 52 16,0-53-16,-18 53 15,17-35-15,-17 0 16,0 0-16,0 0 0,0 53 16,0-53-16,0 53 15,0-54-15,0 1 16,-17 0-16,17 18 0,0 35 15,0-36-15,0 54 16,0-54-16,0 1 16,0-1-16,0 1 0,0 0 15,-18 140 1,18-70 0,0 0-16,18 18 15,-1-71-15,-17 71 16,0-88-16,0 17 15,18-18-15,-36 1 16,18 0-16,0-1 16,-17 1-16,17-18 0,-18 88 15,0-88-15,36 88 16,-18-88-16,53 70 16,-18-70-16,53 18 15,-52-54-15,34 1 16,-35-18-16,1 0 15,-1-18-15,-17 18 0,35 0 16,-36 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58:06.0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22437 18538 0,'17'0'31,"36"-17"-31,-17-1 15,69-17 1,-52 17-16,124-35 16,-89 18-16,141-53 15,-88 53-15,106-54 16,-141 37-16,53-1 16,-106 35-16,-36 0 0,1 18 15,0 0-15,-36 18 16,-17-18-1</inkml:trace>
  <inkml:trace contextRef="#ctx0" brushRef="#br0" timeOffset="512.34">22860 18098 0,'0'0'16,"0"17"-16,0 1 16,-35 17-16,17-17 15,-52 35-15,34-18 16,1-17-16,-53 52 15,53-52-15,17 17 0,-17 0 16,35-17 0,0 0-16,17-18 15,36 17-15,-18-17 16,-17 0-16,17 18 0,-17-18 16,0 17-16,17 19 15,-17-1-15,-1 0 16,18-35-16,-17 18 15,0-18-15</inkml:trace>
  <inkml:trace contextRef="#ctx0" brushRef="#br0" timeOffset="15411.335">10054 6279 0,'0'0'15,"-35"-35"-15,17 18 0,-52-1 16,17 18-16,-35 53 16,52-18-16,-34 89 15,34-54-15,1 71 16,35-53-16,18 54 15,17-90-15,53 72 16,-35-89-16,0 0 16,18-17-16,-18 0 15,70-1-15,-70-34 16,35-1-16,-70 0 16,-1-17-16,1 18 0,-18-1 15,-18 18 1,18 18-16,0 34 15,0-34 1,36 17-16,-1-17 16,0 0-16,-17-18 15,53 0-15,-54-18 0,36-17 16,-53-1-16,0-34 16,0 35-1,-53-36-15,18 53 16,-36-17-16,36 35 15,0 0-15,17 0 16,36 18-16</inkml:trace>
  <inkml:trace contextRef="#ctx0" brushRef="#br0" timeOffset="15710.629">10813 7038 0,'0'0'0,"0"18"16,-18 17-16,18-18 0,0 1 15,0-36 17,0-17-17,0 18-15,18-19 0,-1 19 16,-17-19-16,18 19 0,0-1 0,-1 0 15,18 18-15,-17 0 0,0 18 16,-1 0-16,-17 35 16,18-36-16,-18 19 15,0-1-15,0-18 16,0 1-16,18 0 0</inkml:trace>
  <inkml:trace contextRef="#ctx0" brushRef="#br0" timeOffset="15887.904">11095 6862 0,'18'17'16,"-1"-17"-16,36 0 16,-35 0-16,17 0 0,53-17 15,-53-1-15,1 0 16,-19 1-16,-17-1 15</inkml:trace>
  <inkml:trace contextRef="#ctx0" brushRef="#br0" timeOffset="16088.542">11271 6421 0,'0'70'15,"0"-140"-15,-17 193 0,17-70 16,-18 0-16,18 0 0,0 70 16,0-52-16,0 52 15,0-70-15,18-18 16,-1 1-16,1-1 0,17-17 16</inkml:trace>
  <inkml:trace contextRef="#ctx0" brushRef="#br0" timeOffset="16512.167">11518 6967 0,'18'0'0,"-1"0"16,1-17-16,0 17 16,-1-18-1,1 0-15,0 1 16,-36 17-1,0 0-15,1 0 16,-1 0-16,0 17 16,18 1-1,0 0-15,18-1 16,-18 1-16,18-18 16,-1 0-16,1 0 0,17 0 15,-17 0-15,0 0 16,-1 0-16,-17 18 47,18-18-32,0 17 1,-1-17-16,18 0 16,-17 18-16,17-18 0,18 0 15,-17 18 1,16-1-16,-34-17 15,17 18-15</inkml:trace>
  <inkml:trace contextRef="#ctx0" brushRef="#br0" timeOffset="16697.159">12083 6967 0,'-36'0'0,"72"0"0,-89 18 16,0 0-16,18-1 15,-18 36 1,35-35-16,18 17 16,0-17-16,18-18 15,-1 0-15,19 0 0,-19 0 16</inkml:trace>
  <inkml:trace contextRef="#ctx0" brushRef="#br0" timeOffset="16889.671">12294 6932 0,'36'-18'16,"-72"36"-16,89-36 0,-17 18 16,-1-17-16,0 17 0,0 0 0,1-18 15,17 1-15,-36 17 16,1-18-16,-36 0 15</inkml:trace>
  <inkml:trace contextRef="#ctx0" brushRef="#br0" timeOffset="17128.989">12488 6615 0,'-35'88'15,"70"-176"-15,-88 211 0,36-70 16,17 35-16,0-35 16,17-18-16,36 18 15,-35-17-15,17-19 16,1-17-16,-1 18 0,35-18 16,-52 0-16,17 0 15,-17 0-15,0 0 16,-36 0-16</inkml:trace>
  <inkml:trace contextRef="#ctx0" brushRef="#br0" timeOffset="18874.772">18098 6191 0,'70'0'0,"-35"0"15,36-17-15,52-19 16,-34 19-16,-19-1 0,18 0 16,53-34-1,-88 52-15,18-18 16,-53 0-16</inkml:trace>
  <inkml:trace contextRef="#ctx0" brushRef="#br0" timeOffset="19063.774">18521 6174 0,'17'53'15,"-34"-106"-15,52 158 0,-35 1 16,18-53-16,-1 71 15,-17-71-15,18 0 16,-18-1 0,18-16-16,-1-1 0,1-17 0,17 17 15,-17-35-15</inkml:trace>
  <inkml:trace contextRef="#ctx0" brushRef="#br0" timeOffset="19492.556">19032 6579 0,'-35'18'15,"70"-36"-15,-105 54 0,35-1 0,-1 0 16,19 18 0,17-35-16,35 17 15,-17-17-15,52-1 16,-35-17-16,36 0 15,-36-17-15,-17-19 16,-1 19-16,-34-19 16,-1 19-16,-17-18 15,17 35-15,18 17 32,36 18-32,-19-17 15,18 17 1,1-35-16,17 18 15,-36-36-15,1 1 16,-18-1-16,0-35 16,-18 18-16,1-18 15,17 18-15,0 17 16,0 0-16,17 1 16,19 17-16,-1 0 15,-17 0-15,-1 17 0,18-17 16</inkml:trace>
  <inkml:trace contextRef="#ctx0" brushRef="#br0" timeOffset="19866.072">19614 6632 0,'0'0'15,"-35"18"-15,18 0 0,-19 17 16,36-18-16,-17 19 15,17-19-15,17 1 0,1-18 16,17 18-16,18-18 16,-35 0-16,17-18 15,-17 0-15,-18-35 16,0 36-16,0-1 16,-18 1-1,18 69 1,18 1-16,-18-17 0,53 69 15,-36-34-15,36 17 16,-53-53 0,0 36-16,0-36 15,-35-17-15,0 0 16,-18-36-16,17 0 16,-17-35-1,36 0-15,-1 18 0</inkml:trace>
  <inkml:trace contextRef="#ctx0" brushRef="#br0" timeOffset="20187.904">19879 6773 0,'18'0'0,"-1"0"15,1 0 1,-18-17-16,18 17 0,-1-18 16,-17 0-16,-17 1 15,-1 17 1,0 0-16,1 0 0,-1 0 16,0 0-16,18 17 15,0 1 1,36 0-1,-19-18-15,1 0 0,17 0 16,18 0-16,-18 0 16,-17 0-16,0 0 15</inkml:trace>
  <inkml:trace contextRef="#ctx0" brushRef="#br0" timeOffset="20400.957">20144 6597 0,'17'0'16,"1"0"-16,17 0 0,18-18 15,53 1-15,-71-1 16,71 0-16,-88 18 15,17-17-15,-17 17 0,-18-18 16</inkml:trace>
  <inkml:trace contextRef="#ctx0" brushRef="#br0" timeOffset="20576.258">20355 6332 0,'0'0'16,"0"89"-16,18-37 0,-18-16 16,0 52-16,0-35 0,0-18 15,0 36-15,0-54 16,0 1-16</inkml:trace>
  <inkml:trace contextRef="#ctx0" brushRef="#br0" timeOffset="21110.68">19914 6685 0,'0'-17'15,"18"17"-15,-18-18 16,18 18 0,-18-18-16,17 1 15,1-1-15,-18-17 16,0 17-16,0-17 16,-18 35-16,1-18 15,-19 18-15,1 0 16,17 18-16,-35 17 15,53-17-15,0 35 16,0-36-16,36 36 16,-1-35-16,18 35 15,-18-36-15,18 19 16,-18-36-16,1 0 16,-19 0-1</inkml:trace>
  <inkml:trace contextRef="#ctx0" brushRef="#br0" timeOffset="23052.122">9631 7691 0,'17'17'15,"1"-17"-15,88 0 16,-18-17-16,124 17 16,-53 0-16,-1 0 15,1 0-15,17 0 0,195 0 16,-177 0-16,-18 0 15,1 0-15,-19-18 0,-16 18 16,34 0-16,-106 0 16,-17-18-1</inkml:trace>
  <inkml:trace contextRef="#ctx0" brushRef="#br0" timeOffset="23786.456">18256 7373 0,'18'0'15,"70"0"1,-17 0-16,158 0 16,-70 0-16,193 18 15,-140-1-15,211 19 16,-228-19-16,193 19 15,-212-19-15,-35 1 16,-35-18-16,-36 0 0</inkml:trace>
  <inkml:trace contextRef="#ctx0" brushRef="#br0" timeOffset="36587.941">9737 4621 0,'-18'0'16,"36"0"-16,-18 0 31,17 0 1,1 0-17,0 0-15,17 0 16,0 0-16,36 0 15,-18 0-15,52 18 16,-34-18-16,0 0 16,-19 18-16,37-1 15,-19 1-15,107 0 16,-72-1-16,125 1 16,-107-18-16,1 0 15,158 0-15,-141-18 16,124 1-16,-160 17 15,1 0-15,0-18 0,-35 18 16,35 0-16,-71 0 16,-18 18-16,1-1 15,-18 1-15,-18 0 16,18-1 0</inkml:trace>
  <inkml:trace contextRef="#ctx0" brushRef="#br0" timeOffset="38288.646">10037 8625 0,'-18'-35'16,"0"18"-16,1-1 16,-19 0-16,1 18 0,0 0 15,0 0-15,-1 36 0,-34 34 16,52-17-16,0-18 15,1 18-15,17 0 0,53 18 16,-18-36 0,71 18-16,-36-53 15,71-18-15,-88 1 16,18-1-16,-36-17 16,0-1-16,1 1 0,-36-53 15,-18 53-15,-35-36 16,18 36-16,-36 17 15,36 1-15,0 17 16,17 17-16</inkml:trace>
  <inkml:trace contextRef="#ctx0" brushRef="#br0" timeOffset="38517.255">10583 8961 0,'0'-18'32,"0"-53"-32,0 18 15,-17-35-15,17 35 16,17 18-16,1-35 16,-18 52-16,18 0 15,-1 18-15,1 0 0,17 18 16,-17 0-16,35 34 15,-36-34-15</inkml:trace>
  <inkml:trace contextRef="#ctx0" brushRef="#br0" timeOffset="39018.975">11060 8608 0,'-53'0'15,"106"0"-15,-142 17 0,19 19 16,52-1 0,1-17-16,-1 17 15,18 0-15,18 36 0,17-54 16,35 19-16,-34-19 16,-1-17-16,18-17 15,-18 17-15,-17-18 0,17-17 16,-17 17-16,-18-52 15,0 34-15,0 1 16,-18 0-16,18 17 0,-18 0 0,1 1 16,17 34-1,17 36 1,-17-17-16,36 34 16,-1-52-16,-17 17 0,35 0 15,-36-17 1,1-18-16,-36-18 15,18 1-15,0-19 16,0 1-16,0-18 16,18 18-16,17-18 15,0 35-15,1 18 16,17 0 0,-18 36-16,-18-1 15,1-17-15,0 52 16,-1-52-16,1 35 15,0-18-15,-18-17 0</inkml:trace>
  <inkml:trace contextRef="#ctx0" brushRef="#br0" timeOffset="39440.137">11942 8573 0,'-53'0'15,"106"0"-15,-142 17 16,36 36-16,36-18 16,17 36-16,0-18 15,35-18-15,-17-17 0,52 17 16,-52-17-16,17-18 16,0-18-1,-17-35-15,-18 18 16,0 0-16,-18-54 15,-17 36 1,35 36-16,-17-1 0,17 53 16,35 36-1,-18 0-15,36 70 16,-17-71-16,-19 1 0,1-1 16,17 54-16,-17-71 15,-36 17-15,-17-52 16,0 0-16,-1-18 15,1 0-15,-53-53 16,35 35-16,0-70 16,18 35-16,35 0 15,-18 0-15,18 0 0,18 18 16</inkml:trace>
  <inkml:trace contextRef="#ctx0" brushRef="#br0" timeOffset="39774.527">12188 8819 0,'36'18'15,"-72"-36"-15,89 36 0,0-18 16,-17-18-16,-1 18 16,18-52-16,-36 34 15,1-35-15,-18 35 16,-35-52-16,17 35 15,-70-1 1,53 19-16,-54-1 16,54 36-16,-18 35 15,53-18-15,18 71 16,17-53-16,89 52 16,-54-52-16,89 0 15,-106-35-15,70 17 16,-70-35-16,-17 0 15,-54 0 1</inkml:trace>
  <inkml:trace contextRef="#ctx0" brushRef="#br0" timeOffset="52637.576">14164 4851 0,'0'17'47,"18"36"-31,-18-17-16,17 69 15,-17-52-15,18 53 16,-18-71-16,18 18 16,-1 36-1,1-72-15,-18 18 16,0-17-16</inkml:trace>
  <inkml:trace contextRef="#ctx0" brushRef="#br0" timeOffset="52960.434">13988 5062 0,'-18'0'16,"36"0"31,-1-17-31,-17-1-16,18 0 0,0-17 15,-18 18-15,17-19 0,1 1 16,-1 17-16,1-17 15,0 17 1,-1 1-16,1 17 16,0-18-1,-1 36-15,1-18 16,17 35-16,1-17 16</inkml:trace>
  <inkml:trace contextRef="#ctx0" brushRef="#br0" timeOffset="54039.182">18750 8361 0,'0'-18'0,"18"36"15,17 35 1,-17-18-16,-1 18 0,1 18 16,17-19-1,-17 19-15,0-18 0,17 70 16,-35-70-16,0 35 16,0-52-16,-35-1 15,-1-35-15,-17 0 16,18-18-16,-35-35 15,17 18-15,-18-53 16,18 35-16,35-17 16</inkml:trace>
  <inkml:trace contextRef="#ctx0" brushRef="#br0" timeOffset="54211.455">18785 7920 0,'0'0'0,"0"18"15,0-1 1,0 1-16,36-1 16</inkml:trace>
  <inkml:trace contextRef="#ctx0" brushRef="#br0" timeOffset="54556.182">19191 8343 0,'18'71'16,"-36"-142"-16,53 177 0,1-53 15,-1-35-15,0-1 16,-17-17-16,0 0 15,17-35-15,-35 0 16,17-1-16,-17-17 16,0 18-16,0-71 15,0 71-15,0 0 16,18 52 0,-18 36-1,18-17-15,-1 52 16,1-53-16,17 36 15,-17-54-15,0 19 0,-1-19 16,18 1-16,-17-18 16,0 0-16,-1-18 15</inkml:trace>
  <inkml:trace contextRef="#ctx0" brushRef="#br0" timeOffset="54706.583">19756 8290 0,'0'0'0,"17"36"0,1-19 16,17 18-16,-17-17 15,-1 0-15,1 17 16,0-17-16,-1-1 16</inkml:trace>
  <inkml:trace contextRef="#ctx0" brushRef="#br0" timeOffset="54844.95">19791 8114 0,'0'0'16,"17"18"0,1-18-16,0 17 15</inkml:trace>
  <inkml:trace contextRef="#ctx0" brushRef="#br0" timeOffset="55062.026">20073 8255 0,'-18'18'0,"36"-36"0,-36 53 16,18 1-16,0-19 0,18 18 15,0 1-15,-18-19 16,17 1-16,19 0 0,-1-1 16,-17 1-16,17-18 15</inkml:trace>
  <inkml:trace contextRef="#ctx0" brushRef="#br0" timeOffset="55385.342">20355 8449 0,'0'0'0,"36"0"15,-19 0-15,1-18 16,52 1-16,-52-1 16,0-17-16,17 0 15,-35 17-15,0 0 16,0 1-16,-35-1 0,-18 0 15,17 18-15,-16 0 16,34 18-16,-17 17 16,35 1-16,17 34 15,1-35 1,52 36-16,-34-53 16,17 17-16,-18-17 0,18-18 15,0 17-15,-18-17 0,0 0 16,1 0-16,-1-17 15</inkml:trace>
  <inkml:trace contextRef="#ctx0" brushRef="#br0" timeOffset="59361.128">7126 4868 0,'0'18'31,"0"53"-31,0-19 16,0 19-16,0-18 0,0 17 15,18-17-15,-18 36 16,17-54-16,1 0 16,0-17-16,-1-18 15,-17-18-15</inkml:trace>
  <inkml:trace contextRef="#ctx0" brushRef="#br0" timeOffset="59656.542">6862 5115 0,'0'-17'16,"17"-1"-1,1 0-15,-1-17 16,1 0-16,35-36 16,-18 18-16,-17 18 15,0-18-15,-1 18 0,1 0 16,-1 17-16,-17 0 16,18 36-1,0 17-15,-1 1 16,1-19-16,0 18 15,-1-17-15,19 0 0,17 17 16,-36-35-16</inkml:trace>
  <inkml:trace contextRef="#ctx0" brushRef="#br0" timeOffset="60556.478">10089 10195 0,'-17'-35'15,"34"70"-15,-52-88 0,18 53 0,-36-17 16,17 17-16,19 0 15,-36 35 1,35 53-16,18-53 16,0 71-16,18-70 15,35 17-15,0-18 16,35-18 0,-53-17-16,18-17 0,18-18 15,-54-1-15,-17 1 16,0-36-16,-17 36 15,-1 0-15,-17 0 0,17 17 16,-53-17-16,54 35 16,-18 0-16</inkml:trace>
  <inkml:trace contextRef="#ctx0" brushRef="#br0" timeOffset="60784.082">10530 10407 0,'18'18'0,"-36"-36"0,54 53 16,-36-52-1,0-19-15,0 1 16,-18-36-16,0 36 16,18 0-16,-17 0 15,17-1 1,17 19-16,1 17 0,17 0 15,1 0-15,-19 17 16,19-17-16,-1 18 0</inkml:trace>
  <inkml:trace contextRef="#ctx0" brushRef="#br0" timeOffset="61267.868">11042 10213 0,'0'0'0,"-18"-18"0,1 1 16,-19 34 0,1 19-1,35-19-15,-18 36 0,18-18 16,36 18 0,-1-35-16,18 0 0,-35-18 15,35-18 1,-18 0-16,-18-17 15,1 0-15,-18-18 16,0 18-16,-18 17 16,1 18-1,34 18-15,-17-1 16,36 36 0,-19-35-16,1-1 15,0-17-15,-1 18 0,1 0 16,0-18-16,-18-18 15,0 0-15,17-17 16,-17 17-16,18-34 16,-1 34-16,19-17 15,-19 35-15,19-18 16,-19 36 0,1 17-1,0-17-15,-1 17 16,1 0-16,-1-17 0,19 17 15,-19-17-15</inkml:trace>
  <inkml:trace contextRef="#ctx0" brushRef="#br0" timeOffset="61635.046">11695 10213 0,'-18'0'16,"36"0"-16,-54 18 0,1-18 0,0 35 15,35-18-15,0 1 16,17 0-16,19-18 16,-19 17-16,19-17 0,34-17 15,-35-1-15,1-17 16,-19 17-16,-17 1 16,0-1-16,0 0 0,-17 1 15,17 34 1,-36 19-16,36-1 15,0 18-15,0 0 0,18 0 16,-18-18-16,35 71 16,-17-71-16,17 36 15,-35-36-15,0 0 16,-17-17-16,-19 17 16,19-35-16,-36-18 15,18 1-15,-18-19 16,35 1-16,-17-18 0,-1 18 15,36-18-15</inkml:trace>
  <inkml:trace contextRef="#ctx0" brushRef="#br0" timeOffset="61941.032">12047 10336 0,'53'0'15,"-106"0"-15,124-17 0,-18-19 16,0-16 0,-36 16-16,-17-17 15,0 36-15,-17-1 0,-1 0 16,-52 1-16,34 34 16,-17 19-1,36-19-15,-1 54 16,36-36-16,-1-17 15,19 17-15,17-17 0,70-1 16,-52 1-16,-1-18 0,36-18 16,-71 18-16,18 0 15</inkml:trace>
  <inkml:trace contextRef="#ctx0" brushRef="#br0" timeOffset="65450.693">18821 10054 0,'0'0'15,"0"-17"-15,0-1 0,-36-17 16,1 17-1,-18 36-15,18-18 16,-36 70 0,54-52-16,-19 52 15,36-34-15,18 34 16,0-52-16,52 17 16,-34-35-16,34 0 15,-35-18-15,1 18 0,-19-35 16,1 18-16,0-1 15,-18 0-15,0 1 16,0 34 0,17 54-1,1-18-15,0 0 16,17 0-16,-18 0 0,36 52 16,-53-69-16,18 52 15,-18-53-15,0-17 16,-18 17-16,1-17 0,-54-1 15,18 1-15,-35-36 16,35 1-16,0-1 16,0 0-16,18-17 15,-36 0-15,54 0 16,17 17-16</inkml:trace>
  <inkml:trace contextRef="#ctx0" brushRef="#br0" timeOffset="65728.333">19244 9666 0,'0'0'16,"0"-35"-16,0 17 0,0 36 15,0 17-15,0 18 0,18 71 16,-18-36 0,35 53-16,-17-71 15,17 54-15,0-71 16,0 17-16,-17-52 16,35-18-16,-18 0 15</inkml:trace>
  <inkml:trace contextRef="#ctx0" brushRef="#br0" timeOffset="66012.087">19544 10107 0,'-53'18'15,"106"-36"-15,-124 53 16,36 18-16,35-17 16,18 16-16,17-34 15,36 0-15,-54-18 16,54 0-16,-54-18 15,1 0-15,-18-17 16,-18-18 0,1 18-16,-19 0 15,19 35-15,-1-18 16,18 36-16,18-1 16,-1 19-16,1-19 15,0 1-15,17 0 16,18 17-16,-35-18 15,17 1-15</inkml:trace>
  <inkml:trace contextRef="#ctx0" brushRef="#br0" timeOffset="66306.871">19985 10054 0,'-35'-17'15,"17"34"-15,0-17 16,1 18-16,17-1 16,0 19-16,17-19 0,1 1 15,35 17-15,-35-17 16,17 0-16,-18-1 0,1 1 16,0 17-1,-18-17-15,-18-1 16,0-17-16,-17 0 15,0 0-15,-18 0 16,35-17 0,36 17-1</inkml:trace>
  <inkml:trace contextRef="#ctx0" brushRef="#br0" timeOffset="66595.64">20355 10054 0,'0'0'15,"-53"0"-15,18 0 0,0 18 16,35-1-16,0 1 16,0 0-16,0 17 15,53 0-15,-18-17 16,36 17-16,-36-17 15,0-1-15,0 1 0,-17 0 16,-18-1-16,0 1 16,0 0-16,-53-1 15,18-17-15,0 18 16,-18-18-16,17 18 0,1-18 0,0 17 16,-36 1-16</inkml:trace>
  <inkml:trace contextRef="#ctx0" brushRef="#br0" timeOffset="67365.413">9984 11536 0,'0'0'16,"-36"-18"-16,1 1 0,-18 17 15,18 17-15,0 18 16,-1-17-16,19 35 16,-19 35-16,36-35 15,53 18-15,-17-36 16,17 0-16,-1-17 0,19-18 15,-18 0-15,17 0 16,36-53-16,-70 35 16,-1-35-16,-18 18 15,-34 0-15,-1 0 0,-17-1 16,-53-34-16,52 52 16,-52 0-16,71 18 15,-19 18 1</inkml:trace>
  <inkml:trace contextRef="#ctx0" brushRef="#br0" timeOffset="67613.573">10513 11889 0,'0'17'15,"0"-34"1,-18-36-16,1-18 15,17 18-15,-18 18 16,0-53 0,18 35-1,0 35-15,18 1 0,0 17 16,-1 0-16,36 35 16,-18 0-1,-17-17-15,35 35 16</inkml:trace>
  <inkml:trace contextRef="#ctx0" brushRef="#br0" timeOffset="68232.127">11077 11589 0,'-35'-18'15,"70"36"-15,-88-54 0,36 36 0,-54 18 16,36 0-16,0-1 15,-1 19-15,19-1 0,-1-17 16,18 17-16,0 0 0,18-17 16,35 35-16,-18-36 15,35 1 1,-34-18-16,-1-18 16,0 18-16,-17-17 0,0-1 0,-1-35 15,-17 18-15,0-18 16,0 35-16,-17 1 15,17 34 17,17 36-32,1-17 15,-1-19-15,19 36 16,-19-35-16,1-1 0,0 1 16,-36-36-1,18-17 1,0 0-1,0 0-15,18-1 16,-18 19-16,17-1 0,1 18 16,17-18-16,-17 36 15,-1 17 1,1-17-16,0 0 16,-1 34-16,19-34 15,-19 0-15</inkml:trace>
  <inkml:trace contextRef="#ctx0" brushRef="#br0" timeOffset="68625.111">11659 11624 0,'-53'18'0,"106"-36"0,-123 53 15,52 1 1,18-19-16,0 36 15,18-35-15,35-1 16,-36 1-16,19-18 0,-19 0 16,1 0-16,0 0 0,-18-18 15,0 1-15,0-1 16,0 1 0,-18 17-16,36 17 15,-1 36 1,1-18-16,17 54 15,-17-37-15,35 37 16,-36-54-16,-17 0 16,0 0-16,0 1 0,-17-19 15,-36 19-15,17-36 16,1 0-16,-35-53 16,17 0-1,35 0-15,18-35 16,0 52-16,18-16 0</inkml:trace>
  <inkml:trace contextRef="#ctx0" brushRef="#br0" timeOffset="68936.411">11977 11818 0,'17'0'0,"1"0"15,-18-18-15,35-17 16,1 18-16,-1-54 15,-17 53-15,-18-52 16,-18 34-16,-35-16 16,18 34-16,-36 0 15,36 18-15,-18 18 16,53 0-16,0 52 16,18-35-16,17 18 15,0-17-15,0-1 16,18 0-16,0 0 0,53 1 15,-53-19-15,18 19 16,-36-36 0,-17 0-16,-18-18 15</inkml:trace>
  <inkml:trace contextRef="#ctx0" brushRef="#br0" timeOffset="81399.388">23707 4833 0,'0'-18'0,"0"36"16,17 35 0,-17-18-16,0 18 15,18 0-15,-18 0 0,18 0 16,-1 70 0,1-70-16,0 36 15,-1-37-15,1 1 16,-1-35-16,1 0 15,0-18-15,-18-18 16</inkml:trace>
  <inkml:trace contextRef="#ctx0" brushRef="#br0" timeOffset="81731.11">23442 5203 0,'0'0'16,"0"-17"0,0-1-16,18 1 0,-1-1 15,1 0-15,17-17 16,-17 0-16,17-1 0,0 1 16,18-35-16,-35 34 15,0 1-15,-1 17 0,1-17 16,0 18-16,-1-19 15,1 19-15,0 17 16,-18-18-16,17 18 0,1 0 16,-1 0-1,1 0-15,0 18 0,35 35 16,17-18 0,-35-18-16,1 1 15,-1 0-15</inkml:trace>
  <inkml:trace contextRef="#ctx0" brushRef="#br0" timeOffset="82634.637">18838 11624 0,'0'0'0,"18"0"16,-18 53 0,0-18-16,18 71 15,-18-53 1,17 35-16,-17-53 16,18-17-16,-18 0 0,0-1 15,0-34 1,18-54-16,-18 36 15,0-53 1,0 35-16,17 0 16,1 35-16,17 36 15,-17 0-15,-1 17 16,1 0 0,0-17-16,-1 17 0,1-17 15,0-1 1,-1-34-16,1 17 15,17-36-15,-17 1 16,-1 17-16,1 1 16,17-1-16,-17 18 15,17 18-15,-17-1 16,-18 1-16,18 17 0,-18 36 16,17-36-16,1 36 15,-1-54-15,1 1 16,0 0-16,-1-1 0,1-17 15</inkml:trace>
  <inkml:trace contextRef="#ctx0" brushRef="#br0" timeOffset="83112.209">19650 11800 0,'0'0'0,"0"36"16,17-19-16,-17 36 15,0-35-15,18 17 16,0-17-16,-1-1 0,1 1 0,17 0 16,-17-18-16,35-18 15,-53 0 1,35-34-16,-17 34 16,-1-35-16,1 35 15,-18-17-15,0 17 16,0 36-1,18 0 1,-18-1-16,17 19 0,19-1 16,-19 0-16,36 53 15,-18-35-15,-17 0 0,17 53 16,-17-18 0,-18-35-16,-18 0 15,-52 53 1,34-71-16,-52 36 0,35-36 15,18-17-15,-36-1 16,36-34-16,35-1 16,-17-17-16,17-1 0,52-87 15,1 70-15,71-53 16,-71 53-16,70-35 16,-87 70-16,16 1 15</inkml:trace>
  <inkml:trace contextRef="#ctx0" brushRef="#br0" timeOffset="88969.133">11077 13123 0,'0'0'0,"0"18"15,18 53-15,-18-36 16,0 18-16,18 17 0,-1 1 15,1 123 1,-18-88-16,17 88 16,-17-106-16,18 35 15,-18-87-15,18 17 16,-18-71 0,0 0-1</inkml:trace>
  <inkml:trace contextRef="#ctx0" brushRef="#br0" timeOffset="89369.165">10866 13547 0,'17'-18'47,"-17"0"-47,35-17 0,-17 0 15,35-53-15,-18-1 16,1 54-16,-19-18 15,1 0 1,0 36-16,-18 34 16,17 1-1,1 17-15,35 36 16,-36-54-16,54 54 16,-36-53-16,18 35 15,-35-18-15,-1-18 16</inkml:trace>
  <inkml:trace contextRef="#ctx0" brushRef="#br0" timeOffset="92010.256">19438 13529 0,'0'88'16,"18"-17"-1,-18-1-15,35 107 16,-35-89-16,18-18 0,-18 1 16,17 53-1,-17-19-15,0-69 16,0-19-16,0 19 15</inkml:trace>
  <inkml:trace contextRef="#ctx0" brushRef="#br0" timeOffset="92332.614">19173 13935 0,'0'0'15,"-17"0"-15,34-18 32,19 0-17,-19 1-15,1-1 0,0-17 16,35-53-16,-36 35 16,1 0-16,17-53 15,-17 71-15,-18-18 16,17 53-1,1 0-15,0 17 16,52 36-16,-34-17 16,52 34-16,-53-52 15,71 35 1,-71-18-16,18-17 0,-35-1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1:21.0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4392 6632 0,'-35'-35'16,"70"70"-16,-123-70 16,53 35-16,-18 18 0,-35 35 15,35-1 1,-18 54-16,36-35 15,17 70-15,18-88 16,18 17-16,-1-17 0,54 36 16,-18-54-16,17-18 15,-17-17-15,18 18 16,52-36-16,-70 1 16,18-18-16</inkml:trace>
  <inkml:trace contextRef="#ctx0" brushRef="#br0" timeOffset="229.109">4533 7214 0,'0'18'16,"0"0"-16,0 17 15,0-17-15,18-1 0,-1 1 16,19-1-16,17 1 0,-18-18 16,36 0-1,-54-18-15,18 18 0,-17-52 16,-18 34-16,0-35 15,-18 35-15,-17-17 16,18 17-16,-19 18 0,1 0 16,-18 0-1,35 0-15,18 36 16,0-19-16</inkml:trace>
  <inkml:trace contextRef="#ctx0" brushRef="#br0" timeOffset="550.965">4921 7444 0,'-17'-18'15,"17"0"-15,0 1 16,0-1-16,0-17 0,0-18 15,0 35-15,35-35 16,-17 53-16,17-17 16,-18 17-16,19 0 15,-19 17 1,1 19-16,0-19 16,-1 1-16,-17 0 0,0-1 15,0 18-15,0-17 16,18 0-1,0-18-15,-1-18 16</inkml:trace>
  <inkml:trace contextRef="#ctx0" brushRef="#br0" timeOffset="1864.644">5292 7161 0,'17'0'0,"36"0"16,-17 0-16,34-35 16,-35 35-16,36-18 15,-36 18 1,-17-17-16,-1 17 16</inkml:trace>
  <inkml:trace contextRef="#ctx0" brushRef="#br0" timeOffset="2052.66">5468 6826 0,'0'0'16,"0"88"-16,0-35 0,0 53 16,0-53-16,0-18 15,18 18-15,-1-17 16,19 17-16,-19-36 15,1 1-15,35-18 16</inkml:trace>
  <inkml:trace contextRef="#ctx0" brushRef="#br0" timeOffset="2503.303">5697 7197 0,'0'17'0,"18"-17"15,0 18-15,17-18 16,-17-18-16,17 18 16,0-35-16,-17 17 15,-1-17-15,-17 17 16,-35-17-16,17 18 16,-34 17-16,34 0 15,-17 17 1,17 1-16,18 17 15,0-17-15,0 17 0,18-17 0,-1 17 16,1-17-16,17 17 0,0-35 16,1 18-16,-1-1 15,0-17-15,1 0 0,-19 0 16,1 0-16,0 0 0,-18-17 16,0-1-1,0-17-15,-18 17 16,36 18-1,-1 0 1,1 18 0,-1-1-16,1-17 0,0 18 15,35-18 1,-36 0-16,1 0 0,17 0 16,-17-18-1</inkml:trace>
  <inkml:trace contextRef="#ctx0" brushRef="#br0" timeOffset="2630.561">6209 7232 0,'0'0'0,"-53"18"16,35-1-1,1 1-15,-19 35 16,36-36-16,0 1 16,18-18-1</inkml:trace>
  <inkml:trace contextRef="#ctx0" brushRef="#br0" timeOffset="2837.639">6350 7179 0,'0'0'0,"18"0"0,35-18 16,-36 18-16,71-35 15,-52 17-15,-1 1 16,18-1 0,-18 1-16,-35-1 15</inkml:trace>
  <inkml:trace contextRef="#ctx0" brushRef="#br0" timeOffset="3081.583">6526 6791 0,'0'35'15,"-17"36"1,17 17-16,-18 18 16,18-53-16,0 53 15,18-71-15,-1 0 16,36 0-1,0-17-15,-17-18 0,16 0 16,-16 0-16,-19-18 16,1 18-1</inkml:trace>
  <inkml:trace contextRef="#ctx0" brushRef="#br0" timeOffset="4671.528">8908 7038 0,'0'-35'15,"0"70"-15,0-88 0,-18 35 16,0 18-16,-35-17 15,18 34-15,-35 19 16,34-19 0,1 19-16,17-19 0,1 54 15,17-36-15,17 18 16,19-18-16,52 1 16,-35-19-16,53-17 15,-53 0-15,-18 0 16,18 0-16,-36 0 15,1 0-15</inkml:trace>
  <inkml:trace contextRef="#ctx0" brushRef="#br0" timeOffset="5405.98">10619 6456 0,'-18'0'15,"0"0"-15,1 17 0,-1 19 16,0-1-16,18 18 0,-35 88 16,35-70-16,-17-18 15,17 17-15,17-17 0,18 53 16,1-71-16,17 18 16,-18-35-16,18-1 15,-18-17-15,0 0 16,1-17-16,-1-1 0</inkml:trace>
  <inkml:trace contextRef="#ctx0" brushRef="#br0" timeOffset="5578.439">10866 6650 0,'0'0'0,"17"18"16,1-18-16,-18 17 15,17 1 1,-17-1-16,18-17 0,0 36 16,-1-36-16,1 0 15</inkml:trace>
  <inkml:trace contextRef="#ctx0" brushRef="#br0" timeOffset="5705.778">11042 6579 0,'18'36'0,"-18"-19"16,17 19-16,1-19 16,0 18-1</inkml:trace>
  <inkml:trace contextRef="#ctx0" brushRef="#br0" timeOffset="6001.342">11307 6950 0,'-18'35'15,"18"-17"-15,18 17 16,-1-17-16,1-18 16,-1 17-16,1 1 0,17-18 15,1 0-15,-19 0 16,36-18-16,-35 1 15,-1-1-15,-17 0 16,0 1-16,-17-1 16,-1 0-16,-35-17 0,36 35 15,-19-18 1,19 18-16,17 18 16,0 0-16,17-18 15</inkml:trace>
  <inkml:trace contextRef="#ctx0" brushRef="#br0" timeOffset="7050.936">11695 7073 0,'-18'-17'16,"0"-19"0,18 1-16,-17 17 0,17-17 15,0 17-15,0 1 16,17 17-16,1 0 15,35 0-15,-18 0 16,0 0-16,1 0 0,-19 0 16,54 17-1,-53-17-15,-1 0 16,-17 18 0,-35-18-16,35 18 15,-18-1-15,1-17 16,-1 18-16,18 0 15,0-1-15,18 1 16,-1-18-16,19 0 16,16 0-1,-34 0-15,0-35 0,-1 17 16,-17 0 0,0 1-16,0-1 15,0 36 16,18-1-15,-18 1-16,18 17 16,-18-17-1,17-18 1,-17-18-16,0 1 16,0-1-16,18 0 15,-18 1-15,18-1 16,-1 18-16,1 0 15,-1 18 1,1-1-16,0 1 16,-1 17-16,1-17 15,0 0 1,-1-18-16,1 0 0,0 0 16,-1 0-1,1-18-15,-18 0 16,18 1-16,-18-1 15,0 0-15,-18 18 16,0 0 0,18 18-1,0 0-15,0 17 16,0-17-16,0-1 0,0 1 16,18-1-16,-18 1 0,35 35 15,-35-35-15,18-1 16,-1 1-16,1 17 0,-18 18 15,0-18-15,-18 18 16,1-35-16,-36 17 16,35-17-16,-35-18 15,18 0-15,0 0 16,17-18-16,18 1 16,0-1-16,18-17 15,-1-1-15,19 1 0,-1 0 16,36-18-16,-36 53 15,0-18-15,0 18 0,1-17 16,-19 17 0,1 0-16,-36-18 15,1 18 1,-1-18-16,-17 18 16,52 0 15,36 0-16,-17 0-15,16-17 16</inkml:trace>
  <inkml:trace contextRef="#ctx0" brushRef="#br0" timeOffset="7240.94">12788 6597 0,'0'18'16,"0"-1"-16,0 1 16,18 17-16,-18-17 15,0-1-15,17 1 16,1-18-16,0 0 16,-18-18-16</inkml:trace>
  <inkml:trace contextRef="#ctx0" brushRef="#br0" timeOffset="7357.25">12965 6597 0,'0'35'16,"0"-17"-16,0 0 0,0-1 15,0 18 1,17-35-16</inkml:trace>
  <inkml:trace contextRef="#ctx0" brushRef="#br0" timeOffset="7674.904">13053 6438 0,'0'0'16,"0"-17"-16,17 17 16,1 0-1,0 0-15,-18 17 0,17 1 16,19 52-16,-19-34 15,1-1-15,0 53 16,17-17 0,-35-36-16,17 0 0,-17 36 15,-17-18 1,-18 17 0,17-17-16,-17-18 15,17 1 1,0-19-1,18 1-15,-17-18 16</inkml:trace>
  <inkml:trace contextRef="#ctx0" brushRef="#br0" timeOffset="8319.713">14905 6738 0,'-35'0'16,"52"-18"0,89 18-1,-35 0-15,140-17 16,-87 17-16,17-18 16,18 18-16,17 0 0,142-17 15,-177 17-15,88 0 16,-141 0-16,-17 0 15,-1 0-15,-34 0 0,-19 0 16,-17-18-16,-17 0 16</inkml:trace>
  <inkml:trace contextRef="#ctx0" brushRef="#br0" timeOffset="8581.912">16545 6297 0,'18'0'15,"-36"0"-15,36 18 0,35-1 0,-18 1 16,36 17 0,-18-17-16,0 17 15,-1-17-15,19 17 0,35 18 16,-53-18-16,35 18 16,-70-17-16,-18-19 15,0 18-15,-18-17 0,-53 35 16,18-18-16,-35 1 15,35-19-15,0 1 16,18-1-16,-18 1 0,18 17 16,17-17-16</inkml:trace>
  <inkml:trace contextRef="#ctx0" brushRef="#br0" timeOffset="9693.546">17939 6227 0,'35'0'16,"53"-18"-1,-17 0-15,70 1 16,-71-1-16,1 18 15,-18-18-15,0 18 16,-18-17-16,0 17 0,-17-18 16</inkml:trace>
  <inkml:trace contextRef="#ctx0" brushRef="#br0" timeOffset="9832.916">18344 6315 0,'18'141'16,"-36"-282"-16,54 352 0,-1-105 15,-17-53-15,35 35 16,-36-52 0,36 17-16,-35-53 15</inkml:trace>
  <inkml:trace contextRef="#ctx0" brushRef="#br0" timeOffset="10054.504">18803 6562 0,'0'0'16,"-35"53"-16,0-18 0,-1 18 15,36-18-15,18 18 16,0-18-16,52-17 16,-35-18-16,36 0 15,-53-18-15,34-17 16,-34 17-16,-18-17 15,0 17-15,0 1 0,0-1 16</inkml:trace>
  <inkml:trace contextRef="#ctx0" brushRef="#br0" timeOffset="10917.536">18962 6720 0,'17'36'16,"-34"-72"-16,52 72 0,-17-19 16,-1-17-16,1 0 0,17 0 15,-17-17 1,-18-19-16,0 19 15,0-18-15,0 17 16,0 0-16,0 1 16,18 17-16,34-18 15,-34 0-15,53 18 16,-36 0-16,0 0 16,-17 0-16,17 0 0,-17 0 15,-18 18 1,-18 0-16,-17-1 15,17 1-15,18 0 16,-17-1-16,17 1 16,0 17-16,0-17 15,17-18-15,-17 17 16,36-17-16,-19 0 16,1-17-16,-1 17 15,-17-18 1,0 36-1,18 35-15,-18-18 16,18 18-16,-1 0 0,1 0 16,17 35-16,-17-35 15,0 0 1,-18-36-16,-18-17 16,0 0-16,-35-17 15,36-1-15,-19-17 0,1-53 16,18 35-16,-1-36 15,0 37 1,36-1-16,0 53 16,-1-18-16,18 36 0,-17-18 15,53 35-15,-36-35 16,18 18-16,-18-18 16,0 0-1,-17 0-15,0-36 16,-18 19-16,0-1 15,0 0-15,-18-17 0,0 35 16,1 0-16,-1 0 16,18 18-1,0-1-15,18 19 16,17-19-16,-17-17 16,17 0-16,-17 18 0,17-18 15,-18 0-15,-17-18 16,18 18-16,-18-17 0,-18-19 15,18 19 1,-17-1-16,17 0 16,17 1-16,1-1 15,17 1-15,-17-1 16,53 0-16,-36 18 16,0-17-16,0 17 15,1-18-15,-19 0 0,36 1 16,-53-1-16,18-17 15</inkml:trace>
  <inkml:trace contextRef="#ctx0" brushRef="#br0" timeOffset="11123.082">20020 6403 0,'0'0'15,"0"18"-15,0-1 0,18 54 16,-1-36-16,1 0 15,-18 18-15,35-17 16,18 34-16,-17-35 16,34-17-16,-35 0 15,36-18-15,-36-18 16,-17 0-16,-18 1 16,0-1-1</inkml:trace>
  <inkml:trace contextRef="#ctx0" brushRef="#br0" timeOffset="11651.791">21908 6456 0,'35'-18'16,"-70"36"-16,105-53 0,-35 17 0,18 0 15,18 1-15,-18-1 0,0 0 16,52 1 0,-69 17-16,34-18 15,-52 0-15,-18 1 16,-18-1-16</inkml:trace>
  <inkml:trace contextRef="#ctx0" brushRef="#br0" timeOffset="11873.381">22190 6068 0,'0'0'15,"17"53"-15,-17-18 0,-17 0 16,17 18-16,0-18 0,0 1 15,35 52-15,-17-35 16,52 0-16,-35-18 16,89-17-16,-71-18 15,35 0-15,-53 0 16,18-18 0,-53 0-16</inkml:trace>
  <inkml:trace contextRef="#ctx0" brushRef="#br0" timeOffset="12907.867">24941 5697 0,'-35'18'0,"0"17"16,-18 71-16,35-53 16,-17 106-16,35-89 15,0 1-15,18-1 16,-1-17-16,19 0 16,-1 0-16,0-18 0,36 36 15,-36-53-15,-17-18 16,17 17-16,0-17 0,-17-17 15</inkml:trace>
  <inkml:trace contextRef="#ctx0" brushRef="#br0" timeOffset="13103.386">25241 5874 0,'36'17'15,"-19"1"-15,1 0 16,17 17-16,-17-17 16,17 17-1,-17-35-15,17 0 16,-17 0-16</inkml:trace>
  <inkml:trace contextRef="#ctx0" brushRef="#br0" timeOffset="13230.725">25453 5803 0,'0'35'16,"18"-17"-16,-18 17 15,17-17-15,-17 17 0,18 1 16</inkml:trace>
  <inkml:trace contextRef="#ctx0" brushRef="#br0" timeOffset="13487.817">25841 6368 0,'53'123'15,"-35"-52"-15,17 70 16,-18-88-16,1 0 15,0-18-15,-18 0 0,0 0 16,0-17-16,0 0 16,-18-18-16,-17-36 15,0 1-15,-36-53 16,18 17-16,18 1 16</inkml:trace>
  <inkml:trace contextRef="#ctx0" brushRef="#br0" timeOffset="13604.035">25629 5980 0,'0'0'0,"71"-18"0,-36 18 15,-17-18-15,35 18 16,-36 0-16</inkml:trace>
  <inkml:trace contextRef="#ctx0" brushRef="#br0" timeOffset="13898.558">26088 6385 0,'18'18'0,"-36"-36"0,53 36 16,-17 0-16,-1-18 16,1 0-16,35-18 15,-35 18-15,-1-18 16,-17 1-16,0-19 0,0 19 15,0-19-15,0 19 0,0-18 16,0 52 15,18 1-31,0 17 16,-1-17-16,1 17 16,0-17-16,17 17 15,-35-17-15,17-18 16</inkml:trace>
  <inkml:trace contextRef="#ctx0" brushRef="#br0" timeOffset="14043.445">26582 6279 0,'0'53'15,"0"-106"-15,0 142 0,17-54 16,-17-17-16,18-1 15,0-17-15</inkml:trace>
  <inkml:trace contextRef="#ctx0" brushRef="#br0" timeOffset="14182.312">26599 6033 0,'0'17'15,"18"1"1</inkml:trace>
  <inkml:trace contextRef="#ctx0" brushRef="#br0" timeOffset="14504.669">26846 6279 0,'-17'36'0,"17"-19"16,0 36-16,0-17 16,17-1-1,19-18-15,-1 1 16,-17-18-16,17 0 16,-17-18-16,-18 1 0,35-18 15,-35 17-15,17-17 16,-17 17-16,0 0 15,-17 18-15,-1-17 16,18 34-16,0 36 16,18-35-16,-1 35 15,19-36-15,-19 1 16,19-18-16,-19 0 0,36 0 16,-18-18-1</inkml:trace>
  <inkml:trace contextRef="#ctx0" brushRef="#br0" timeOffset="14687.656">27411 5821 0,'0'0'16,"0"17"-16,0 1 0,0 17 15,17-17-15,-17 0 16,18-18-16</inkml:trace>
  <inkml:trace contextRef="#ctx0" brushRef="#br0" timeOffset="14826.525">27552 5856 0,'0'18'16,"0"-1"-16,18 19 15,-18-19-15,17 19 16,1-36-16,0 17 16</inkml:trace>
  <inkml:trace contextRef="#ctx0" brushRef="#br0" timeOffset="15027.017">27869 5768 0,'36'88'16,"-72"-176"-16,89 211 0,-17-17 15,-19-35-15,1 52 16,-18-70 0,-18 71-16,1-71 15,-36 35-15,17-35 16,1-18-16</inkml:trace>
  <inkml:trace contextRef="#ctx0" brushRef="#br0" timeOffset="24971.937">11077 7726 0,'0'-18'0,"-17"1"16,-1 17-1,18-18-15,-18 18 16,18 18-16,-17-18 0,-1 70 15,18-35-15,-18 1 16,18 17-16,0-18 0,0 18 16,18 17-1,0-52-15,-1 0 0,1-1 16,35 1-16,-18-18 16,-17 0-16,-1 0 0,1-18 15,17-35-15,-52 36 16,-1-36-1,0 35-15,1 18 16,-18-17-16,-1 17 0,-17 0 16,36 0-16,17 17 15</inkml:trace>
  <inkml:trace contextRef="#ctx0" brushRef="#br0" timeOffset="25376.009">11377 7761 0,'0'-18'0,"18"18"15,-1 0 1,1 0-16,0 0 0,-1 0 0,1 18 16,0-18-16,17 35 15,-35-17-15,0 17 16,0-17-16,-18 17 0,1-17 15,-1 17-15,0 0 0,-35 1 16,36-19-16,17 1 16,17-18-1,36 0 1,-17-18-16,-19 18 16,18-17-16,-17 17 15</inkml:trace>
  <inkml:trace contextRef="#ctx0" brushRef="#br0" timeOffset="26667.046">11783 7726 0,'17'0'0,"1"0"16,0 0 0,17 0-16,-17-18 0,-1 18 15,1-17-15,0 17 16,-1-18-16</inkml:trace>
  <inkml:trace contextRef="#ctx0" brushRef="#br0" timeOffset="26938.532">11783 7726 0,'0'0'0,"0"17"0,17 1 16,-17 0-16,18-1 15,0 19 1,-1-19-16,1-17 16,0 18-16,35 17 15,-53-17-15,17-18 0,1 35 16,-18-17 0,-18-18-16,1 17 15,-1-17-15,-35 0 16,35 0-16,1 0 15,-1-17 1,0 17-16</inkml:trace>
  <inkml:trace contextRef="#ctx0" brushRef="#br0" timeOffset="27301.929">12118 7743 0,'18'0'16,"17"0"0,-18 0-16,19 0 0,-1 0 15,-17-17 1,17 17-16,-17 0 0,-1 0 15,1 0-15,0 0 0,-18 17 16,0 1 0,0 0-16,-18 35 0,18-36 15,-18 36 1,18-17-16,0-1 16,18 0-16,-18-17 15,18-1-15,-1 1 16,-17-36-1,-17 18 1</inkml:trace>
  <inkml:trace contextRef="#ctx0" brushRef="#br0" timeOffset="27444.809">12206 7938 0,'71'17'0,"-142"-34"0,195 34 15,-71-34-15,-1-1 0,-16 18 16,-1-18-16,0 18 0,-17-17 16</inkml:trace>
  <inkml:trace contextRef="#ctx0" brushRef="#br0" timeOffset="29324.954">25682 7373 0,'0'0'0,"-17"18"0,-19 35 16,36-18-16,0 0 15,18-17-15,0-1 16,52 19-16,-35-36 15,54 0-15,-54 0 16,35 0-16,-34-18 16,-36 0-16</inkml:trace>
  <inkml:trace contextRef="#ctx0" brushRef="#br0" timeOffset="29485.883">25859 7408 0,'0'71'16,"0"-142"-16,17 177 0,-17-71 16,18 1-16,0-1 0,-18 0 15,17-17-15,18 35 16,-17-36-16</inkml:trace>
  <inkml:trace contextRef="#ctx0" brushRef="#br0" timeOffset="29926.081">26247 7303 0,'-36'0'0,"72"0"0,-72 17 16,36 1-16,0 17 15,18 18 1,-18-35-16,18 17 0,35 35 16,-36-52-16,19 17 15,-19-17-15,-17 17 0,18-17 16,-18 0-16,-35-1 16,17-17-16,-17 0 15,17-17 1,-17-36-16,17 35 15,18-35-15,0 35 16,35-17-16,1 0 16,17 0-1,-18-1-15,18 1 16,-36 17-16,-17 1 16,0-1-16,-17 1 0,-1 17 15,0 0-15,1 0 0,-36 0 16,35 0-16,1 17 15,17 1-15,17-18 16</inkml:trace>
  <inkml:trace contextRef="#ctx0" brushRef="#br0" timeOffset="30386.304">26635 7338 0,'17'-18'15,"19"1"1,-1 17-1,18 17-15,-36 1 16,-17-1-16,18 19 16,-18 17-1,0-36-15,-18 19 0,1-19 16,17 1-16,0-1 16,0 1-1,17-18-15,19 35 16,-19-35-16,19 36 15,-19-19-15,1 19 16,-36-19-16,1 1 16,-1-18-16,0 0 15,-17 0-15,-18 0 16,36 0-16,-19-18 16,19 1-16,17-1 15</inkml:trace>
  <inkml:trace contextRef="#ctx0" brushRef="#br0" timeOffset="30654.933">27146 7391 0,'-17'0'16,"-1"17"-1,0 19-15,18-1 16,0 0-16,0 0 16,36 1-1,-1-19-15,35 1 16,-17-18-16,-17 0 0,34-18 16,-35 18-1,-17-17-15,-18-1 16,0 0-16</inkml:trace>
  <inkml:trace contextRef="#ctx0" brushRef="#br0" timeOffset="30823.952">27323 7479 0,'0'0'16,"0"53"-16,-18-18 0,18 0 0,0 1 15,0 17-15,18-18 0,-18 0 16,17 0-16,1 1 16,-18-1-16</inkml:trace>
  <inkml:trace contextRef="#ctx0" brushRef="#br0" timeOffset="44752.168">11412 4851 0,'0'17'15,"36"1"-15,-19 0 16,1-1-16,35 19 15,-18-19-15,18 18 0,18 1 16,-36-19 0,0 19-16,36-1 15,-36-17-15,-17-1 0,-1-17 16,1 35-16</inkml:trace>
  <inkml:trace contextRef="#ctx0" brushRef="#br0" timeOffset="44941.169">11871 4868 0,'-35'0'16,"70"0"-16,-106 0 15,36 18-15,0 0 0,0 17 16,-36 18-16,53-18 15,-35 36 1,53-36-16,0-17 0,0-1 16</inkml:trace>
  <inkml:trace contextRef="#ctx0" brushRef="#br0" timeOffset="47076.837">13353 4868 0,'17'0'0,"1"18"15,0 0-15,17-18 0,35 17 16,1-17-16,70 0 15,-70 0 1,17 0-16,106 0 16,-71 18-16,124-18 15,-123 0-15,34-18 0,160 18 16,-159 0-16,-1 0 16,37-17-16,-19 17 15,194 0-15,-193 0 16,193 0-16,-193 0 15,211 17-15,-194 1 16,-18-18-16,18 0 0,0 0 16,212 0-1,-212 0-15,194 0 16,-194 0-16,0-18 0,194 18 16,-212 0-16,195-17 15,-177 17-15,194-18 16,-194 18-16,212-18 15,-212 1 1,194-1-16,-212 18 16,159-18-16,-194 1 15,18-1-15,-18 18 0,124-17 16,-159-1-16,123 0 16,-123 1-16,-18-1 15,0 0-15,-17 18 16,34-17-16,-69-1 15,-1 18-15,-35-18 16,18 18 0,-18-17-16</inkml:trace>
  <inkml:trace contextRef="#ctx0" brushRef="#br0" timeOffset="47321.987">24024 4551 0,'71'17'15,"-142"-34"-15,177 52 0,0 0 16,-53-17-16,70 17 16,-52-17-16,-18 17 15,17 1-15,-52-1 16,-18-18-16,-18 1 0,1 0 15,-72 17-15,54-35 16,-71 18 0,53-18-16</inkml:trace>
  <inkml:trace contextRef="#ctx0" brushRef="#br0" timeOffset="47998.866">25576 4516 0,'0'-18'0,"-17"18"16,17 35-1,0-17-15,17 35 16,1-18-16,35 0 16,-18-17-16,-17 0 15,52-18-15,-34-18 16,-1 18-16,-17-35 15,17 17-15,-17-17 0,-18 17 0,17-17 16,1 17-16,-18 1 16,0-1-16,17 18 15,1 70 1,0 36 0,-1-53-16,19 53 15,-1-53-15,0 35 16,-35-70-16,18 35 15,-18-36-15,-53 1 16,18 0-16,-54-36 16,37 18-16,-1-18 15,0 1-15,0-1 0,-71 0 16,71 1 0,-35-1-16</inkml:trace>
  <inkml:trace contextRef="#ctx0" brushRef="#br0" timeOffset="62509.909">4233 9349 0,'18'17'16,"0"-17"0,-1 0 15,-17-17-16,0-1 1,0 0 0,0 1-1,-17-1 1,-19 18-16,19 0 16,-19-18-1,1 18-15,-18 36 16,36-36-16,-19 53 15,19-36-15,-1 54 16,18-18-16,0 35 16,18-53-16,17 0 0,0 1 15,18 34 1,0-52-16,-18 0 16,1-1-16,-1-17 0,53 0 15,-53-17-15,36-36 16,-36 35-16,-17-17 15,-1-18-15,-17 18 0,0-54 16,-17 54-16,-36-35 16,18 34-16,-18 1 15,0 17-15,0 18 0,0-17 16,0 17-16,18 0 0,0 0 16,17 0-1,18 17-15</inkml:trace>
  <inkml:trace contextRef="#ctx0" brushRef="#br0" timeOffset="64226.196">4727 9772 0,'18'0'31,"0"0"-15,-18-18 31,-18 18-32,18-17 1,-35 17-16,17 0 16,-17 0-1,17 17-15,0 1 16,1-18-16,17 18 16,-18-1-16,18 1 15,18 0 1,-1-1-16,19 1 15,17-1-15,-36-17 16,19 0-16,16 0 16,-34 0-1,-36 0 1</inkml:trace>
  <inkml:trace contextRef="#ctx0" brushRef="#br0" timeOffset="68987.168">5574 9507 0,'18'0'0,"-1"18"15,18-18-15,1 18 0,70-18 16,-54 17-16,19-17 15,53 18-15,-72-18 16,72 0-16,-71 0 16,-18 0-16,18 0 0,-18 0 15,1 0-15,-19 0 0,18-35 16,-35 17-16</inkml:trace>
  <inkml:trace contextRef="#ctx0" brushRef="#br0" timeOffset="69199.233">6279 9437 0,'0'0'16,"18"0"-16,0 0 0,35 17 15,-18-17-15,18 0 16,0 18-16,0 0 0,-18-1 16,18 19-16,-35-19 15,-1 36-15,-52-35 16,-36 35-1,36-36-15,-18 1 0,-35 17 16,53-35-16,17 0 16,0 0-16</inkml:trace>
  <inkml:trace contextRef="#ctx0" brushRef="#br0" timeOffset="69583.754">7355 9137 0,'0'35'0,"0"1"15,-17 34-15,-1-17 16,1 53 0,17-36-16,0 36 15,17-53-15,1-18 16,17 1-16,0-1 0,36 0 15,-18-17-15,35-18 16,-35 0-16,-18-18 16,-17 1-16,17-19 15</inkml:trace>
  <inkml:trace contextRef="#ctx0" brushRef="#br0" timeOffset="69744.182">7355 9525 0,'53'18'0,"-106"-36"0,124 36 16,17-18-16,-53 0 15,54-18 1,-72 18-16,1 0 0,0-18 16,-18 1-16</inkml:trace>
  <inkml:trace contextRef="#ctx0" brushRef="#br0" timeOffset="69882.548">7338 9119 0,'70'0'16,"-140"0"-16,176-17 0,-53 17 0,-18 0 16,18 0-16,-18 0 0,0 0 0,-17 17 15</inkml:trace>
  <inkml:trace contextRef="#ctx0" brushRef="#br0" timeOffset="72067.746">8326 9543 0,'0'0'0,"17"0"46,36 17-30,-18-17-16,71 0 16,-53 0-16,88 0 15,-70 0 1,-1 0-16,19 0 0,34 0 16,-70 0-16,0 0 15,0 18-15,-18-18 0,0 0 0,18 0 16,-35 0-1,0 18-15,-1-18 16,-34-18-16</inkml:trace>
  <inkml:trace contextRef="#ctx0" brushRef="#br0" timeOffset="72385.089">9208 9313 0,'0'0'16,"17"18"-16,1 0 0,17 17 15,18-17-15,53 17 16,-53-35-16,53 35 15,-54-35-15,19 35 16,-53-17-16,-1 0 16,-17-1-16,0 1 0,-35 17 15,17-17-15,-70-1 16,53 1-16,-18 0 16,18-1-16,-1 1 15,1 0-15</inkml:trace>
  <inkml:trace contextRef="#ctx0" brushRef="#br0" timeOffset="76850.751">10389 9578 0,'18'18'16,"0"-18"-16,17 0 16,0-18-16,18 0 15,-18 1-15,18-19 16,-35 19-16,0-19 0,-1-16 15,-17 34-15,-53-35 16,36 35-16,-72 1 16,54 17-16,-71 0 15,71 17 1,-36 54-16,36-36 16,35 53-16,18-35 15,35 35-15,0-52 16,53 17-1,-54-36-15,72 19 16,-71-36-16,35-18 16,-53 0-16,-17 1 15,-18-1-15,-35 18 16</inkml:trace>
  <inkml:trace contextRef="#ctx0" brushRef="#br0" timeOffset="77301.949">11271 9631 0,'0'0'0,"0"-18"0,-17 1 16,-1-1-16,-17 18 15,-1 0-15,1 35 16,18-17 0,-1-1-16,0 36 15,18-35-15,18 35 16,0-35-16,34 17 16,-34-35-16,17 18 0,36-18 15,-53 0-15,-1 0 16,1 0-16,-1-18 0,-34 36 31</inkml:trace>
  <inkml:trace contextRef="#ctx0" brushRef="#br0" timeOffset="88068.175">8520 10689 0,'0'18'31,"17"-18"-15,1 17 0,0-17-16,34 0 15,-16 0-15,-1-17 0,0 17 16,1-18-16,16-17 16,-34 17-16,-18 1 15,18-36-15,-36 35 16,0-17-16,-17 17 15,18 18-15,-19-17 0,1 17 16,0-18-16,-71 36 16,71 34-1,-1 1 1,36-17-16,18 17 16,0-18-16,35 18 15,-1-36-15,19 19 16,-18-36-16,17 17 15,-34-17-15,-1 18 16,-17-18-16</inkml:trace>
  <inkml:trace contextRef="#ctx0" brushRef="#br0" timeOffset="88380.013">9225 10830 0,'18'-35'0,"-36"70"0,36-88 16,-18 36-1,-18-1-15,1 18 16,-19 0-16,-17 35 15,36 1-15,-1-1 16,0 0-16,18 0 0,0 18 16,18-17-16,35-1 15,0-17-15,-18-18 16,0 0-16,1 0 0,34 0 16,-34-18-1</inkml:trace>
  <inkml:trace contextRef="#ctx0" brushRef="#br0" timeOffset="88606.115">9613 10689 0,'0'0'15,"18"0"-15,-1 0 0,19 0 16,-1 0 0,0 0-16,-17 18 0,0-18 15,-18 17-15</inkml:trace>
  <inkml:trace contextRef="#ctx0" brushRef="#br0" timeOffset="88713.401">9648 10830 0,'18'0'0,"0"18"16,52-18 0,-52 0-16,35-18 15,-35 18-15</inkml:trace>
  <inkml:trace contextRef="#ctx0" brushRef="#br0" timeOffset="89324.526">10425 10425 0,'0'0'0,"0"-18"16,-18 36-1,18 35-15,-18-1 16,18-16-16,0 17 0,0 0 16,0-18-16,0 18 0,36 17 15,-1-34 1,35-1-16,-17-35 15,53 17-15,-53-34 16,18-1-16,-36 1 16,-17 17-16</inkml:trace>
  <inkml:trace contextRef="#ctx0" brushRef="#br0" timeOffset="89497.37">10513 10672 0,'53'0'16,"-106"0"-16,141 0 16,-35-18-16,0 0 15,-18 18-15,-17 0 16,-1 0-16,-17-17 16</inkml:trace>
  <inkml:trace contextRef="#ctx0" brushRef="#br0" timeOffset="89658.284">10442 10336 0,'18'-17'15,"-36"34"-15,54-52 16,-1 0-16,0 17 16,0 1-16,1 17 0,-19-18 15,19 18-15,-19 0 16,1 35-16</inkml:trace>
  <inkml:trace contextRef="#ctx0" brushRef="#br0" timeOffset="90865.541">11342 10672 0,'-18'0'16,"-17"0"-16,0 0 15,-1 0-15,19 0 16,17 17-16,-18 1 0,18 35 16,0-36-16,35 54 15,1-53-15,-1 17 16,-17-18-16,17 1 0,53-18 16,-53 0-16,36-18 15,-54-17-15,1 0 16,-18 0-16,0-1 0,-18-34 15,-17 35-15,-35-18 16,17 35-16,-35 0 16,52 18-16,-17 18 15,36 0 1,-1 17-16,18 0 16</inkml:trace>
  <inkml:trace contextRef="#ctx0" brushRef="#br0" timeOffset="91155.823">11783 10848 0,'0'0'0,"0"-18"15,-18 18 1,1 18 0,-1 0-16,0-1 0,1 18 15,17 1 1,35-1-16,18-17 16,-18-1-16,0-17 15,18 0 1,-35 0-16,0-17 15</inkml:trace>
  <inkml:trace contextRef="#ctx0" brushRef="#br0" timeOffset="102872.07">12524 9507 0,'-18'0'16,"18"-17"-1,0-1 1,35 0 0,-17 18-16,17 0 0,36 18 15,-18-18-15,17 18 16,18-18-16,1 17 16,105 1-16,-71-18 15,-17 18-15,0-18 16,0 0-16,-1 0 0,89 17 15,-105-17-15,52-17 16,-88 17-16,17-18 16,-52 18-16,17-18 15,-52 1 1,-19 17 0,36-18-16</inkml:trace>
  <inkml:trace contextRef="#ctx0" brushRef="#br0" timeOffset="103127.75">14129 9349 0,'35'0'16,"-70"0"-16,105 0 16,-34 0-16,-1 0 0,18 17 15,0 1-15,53 0 16,-54-1-16,1 18 15,-17-17-15,-36 17 16,-18-17-16,-35 17 16,18-17-16,-53 0 15,35-1-15,-35 1 16,52-1-16,19 1 16,-1 0-16,18-1 0</inkml:trace>
  <inkml:trace contextRef="#ctx0" brushRef="#br0" timeOffset="107460.047">15505 9402 0,'0'-18'15,"0"0"1,0 1-1,0-1 1,-18 18 0,0-18-1,1 18-15,-19 18 16,1 0 0,17-1-16,1 19 15,-1-1-15,18 18 16,0-18-16,18 36 15,-1-36-15,36 18 16,-17-18-16,52-17 16,-35-1-16,53-34 15,-71-1 1,53-17-16,-53-1 16,1-34-16,-36 35 15,-18-36-15,0 36 16,-52-36-16,35 54 15,-71-19 1,70 19-16,1 17 16,0 17-16,17 1 0,-17 0 15,35-1-15</inkml:trace>
  <inkml:trace contextRef="#ctx0" brushRef="#br0" timeOffset="108065.94">14870 10195 0,'-36'-17'0,"72"34"0,-107-52 15,18 17 1,18 18-16,17 0 15,-17 0-15,17 0 0,18 18 16,-17 17-16,34-17 0,19 35 16,-1-18-16,18 18 15,-18-18-15,36 1 16,-54-19 0,1 19-16,-36-36 15,-17 17 1,0-17-16,-18 0 15,17 0-15,19 0 0,-1 0 16,1-17 0</inkml:trace>
  <inkml:trace contextRef="#ctx0" brushRef="#br0" timeOffset="108349.695">15117 10372 0,'-18'-18'0,"0"18"16,18 18-16,0-1 15,0 1-15,18 0 16,-18-1-16,18 1 16,-1 0-16,1-18 0,17 17 15,-17-17 1,-18-17-16,0-1 15,0-17-15,-18 17 16,18 0-16,-35-17 16,17 17-1,1 18-15</inkml:trace>
  <inkml:trace contextRef="#ctx0" brushRef="#br0" timeOffset="108983.881">15558 10142 0,'0'0'15,"-18"-35"-15,0 17 0,-17-17 16,17 18-16,-17 17 16,17 0-1,1 35-15,-19 18 16,36 0-16,0-18 15,0 0-15,0 18 0,18-18 16,0 1-16,17-1 0,0 18 16,-17-18-16,0 0 15,-36-35 1,0-17 0</inkml:trace>
  <inkml:trace contextRef="#ctx0" brushRef="#br0" timeOffset="109105.706">15293 10354 0,'0'-18'15,"0"36"-15,18-36 16,34 18 0,-16 0-16,17 0 15,-18 18-15,36 0 16,-54-18-16</inkml:trace>
  <inkml:trace contextRef="#ctx0" brushRef="#br0" timeOffset="109323.218">15646 10283 0,'17'0'15,"36"-17"-15,35-1 16,-17 1-1,-36 17-15,1 0 16</inkml:trace>
  <inkml:trace contextRef="#ctx0" brushRef="#br0" timeOffset="109483.377">15787 10072 0,'0'53'16,"0"-36"0,0 19-16,0 34 0,0-17 15,17-18-15,-17 1 16,18 34-16</inkml:trace>
  <inkml:trace contextRef="#ctx0" brushRef="#br0" timeOffset="109930.064">16034 10372 0,'0'70'15,"0"-140"-15,0 158 0,0-53 16,0-17-16,17-18 15,1-18 1,-18 1-16,0-1 0,0-17 16,18 17-16,-18-17 15,35-1-15,-35 19 16,18 17-16,-18 17 16,0 36-1,0-35-15,0 17 16,0-17-16,0 0 15,17-18 1,-17-18-16,18 18 0,0-18 16,-1 1-16,1-1 0,-1 0 15,19-17-15,-1 35 16,0 0 0,-17 0-16,-18 35 15,0-17-15,0 0 16,0 17-16,0-17 15,0 17-15</inkml:trace>
  <inkml:trace contextRef="#ctx0" brushRef="#br0" timeOffset="110302.053">16545 10336 0,'0'0'0,"-17"0"0,-19 0 16,19 18-16,17 17 16,0-17-16,17 35 15,-17-35-15,36-1 0,-19-17 16,19 18-16,-19-18 16,1 0-1,-1-18-15,-17 1 16,0-1-16,0 0 15,0-17-15,0 17 0,-17 1 16,17-1-16,0 0 16,17 18-1,-17 18 1,18 0-16,0-18 16,-1 17-1,1-17 1</inkml:trace>
  <inkml:trace contextRef="#ctx0" brushRef="#br0" timeOffset="110418.864">16739 10389 0,'36'36'16,"-19"-19"-16,1 1 16,0-18-16,-1 18 15,1-18-15,17 17 16,-17-17-16,17 0 15</inkml:trace>
  <inkml:trace contextRef="#ctx0" brushRef="#br0" timeOffset="110554.726">16951 10301 0,'-35'18'15,"70"-36"-15,-88 53 0,-17 18 16,52-17-16,-35 17 15,35-18 1</inkml:trace>
  <inkml:trace contextRef="#ctx0" brushRef="#br0" timeOffset="112370.955">16140 9490 0,'-18'0'16,"18"-18"-16,18 18 16,52 0-1,1 0-15,-1 0 16,1 0-16,17 0 0,0 18 15,18-18-15,18 17 0,-1-17 16,142 18-16,-124-18 16,88 0-16,-141 0 15,-17 0 1,-1-18-16,-34 18 0,16-17 16,-34-1-16</inkml:trace>
  <inkml:trace contextRef="#ctx0" brushRef="#br0" timeOffset="112620.79">17798 9366 0,'70'0'16,"-140"0"-16,246 0 15,-123 18-15,0-18 0,35 35 16,-53-17-16,1 17 15,-36-17-15,-36 35 16,19-36-16,-71 19 16,35-19-1,-18 18-15,36-35 16,-18 18-16,35-18 16</inkml:trace>
  <inkml:trace contextRef="#ctx0" brushRef="#br0" timeOffset="113321.616">18715 9490 0,'0'-18'0,"0"36"0,18-36 16,-18 36-1,-18 17-15,36 18 16,-18-35-16,35 17 0,0 0 16,0-35-1,36 18-15,-36-36 16,0-17-16,-17 17 16,17-52-1,-35 52-15,0-35 16,0 71-1,0 52-15,18-17 16,17 88-16,-17-52 16,17-19-16,18 54 15,-35-72-15,-18 1 0,0 18 16,0-36-16,-36-17 16,1-18-16,0 0 15,-53 0-15,52-18 16,-52-35-16,53 18 15,-36-36-15,54 36 16,-18-53-16,35 53 16</inkml:trace>
  <inkml:trace contextRef="#ctx0" brushRef="#br0" timeOffset="113615.899">18662 9190 0,'0'0'16,"18"0"-16,-1 0 16</inkml:trace>
  <inkml:trace contextRef="#ctx0" brushRef="#br0" timeOffset="114188.959">18662 9190 0,'0'0'0,"53"-18"0,-53 1 16,0 34 46,0-34-15,0-1-15,18 18 30,-18 18-62,17-18 31,-17 17-15,0-34 31,18 17-47,-18-18 0,17 0 15,36-17-15,-35 0 16,17-18 0,-17 18-16,17-36 15,-35 53-15,18-17 16,-18 17-16,17 36 16,1 35-1,0 0-15,35 17 16,-18-34-16,53 17 15,-53-18-15,1 18 16,-19-35-16</inkml:trace>
  <inkml:trace contextRef="#ctx0" brushRef="#br0" timeOffset="117955.395">3493 12259 0,'-36'-18'0,"-17"1"15,0 17-15,0-18 16,-88 18-16,71 18 15,-18 52-15,52-34 16,36 17-16,0-1 0,36 1 16,-1 0-16,18 0 15,35 0-15,-17 0 0,87 35 16,-105-53-16,0 1 16,-18 17-16,1-18 0,-36 36 15,-18-54-15,-70 36 16,35-18-16,-88-17 15,70 0-15,18-18 16,18 0-16,0 0 16,17-18-16,18 0 0</inkml:trace>
  <inkml:trace contextRef="#ctx0" brushRef="#br0" timeOffset="118243.662">3722 12912 0,'-18'17'0,"-17"19"16,17-19-16,1 36 15,17-35-15,0 17 16,17-17-16,1-1 0,52-17 16,-34 0-16,34-17 15,-34-1-15,-19-17 16,18 17-16,-35 1 0,0-19 15,0 19-15,-35-19 16,0 36-16,-36-17 16,36 17-16,0 0 15,17 17-15,53-34 16,-17 17 0</inkml:trace>
  <inkml:trace contextRef="#ctx0" brushRef="#br0" timeOffset="118459.9">3933 12400 0,'-35'18'16,"70"-36"-16,-87 53 0,34 1 0,18 52 16,18-35-16,17 35 15,0-35-15,18 35 16,-18-53-16,1 1 15,-19-1-15,-17-17 16,0 35-16,-17-53 16,-36 17-16,35-34 15</inkml:trace>
  <inkml:trace contextRef="#ctx0" brushRef="#br0" timeOffset="118581.827">3969 12771 0,'53'-18'15,"-106"36"-15,141-36 0,-70 18 0,35 0 16,-36 18-16,1-1 16,-1-17-16,1 18 0,-18-1 15</inkml:trace>
  <inkml:trace contextRef="#ctx0" brushRef="#br0" timeOffset="118721.23">4304 12753 0,'53'-18'0,"-106"36"0,123-53 16,-34 17-16,-19 18 15,19 0-15</inkml:trace>
  <inkml:trace contextRef="#ctx0" brushRef="#br0" timeOffset="118896.193">4269 12435 0,'0'36'0,"0"-1"15,0 18-15,0 0 16,0 0-16,17 0 0,1 52 16,0-52-16,34 18 15,-16-53-15,-19-1 0</inkml:trace>
  <inkml:trace contextRef="#ctx0" brushRef="#br0" timeOffset="119294.252">4551 12788 0,'-18'53'15,"36"-106"-15,-36 141 0,18-35 16,18-35-16,-1 0 15,1-18-15,-18-18 16,0 0-16,18-35 16,-18 36-1,17-36-15,1 53 16,0-18-16,-1 36 16,-17-1-1,18-17-15,-18 18 0,18 0 0,-18-1 16,17 1-1,1-18 1,-18-18 0,18-17-16,-1 17 15,1 18 1,-1 0-16,1 0 16,-18 18-16,18 0 15,-1 17 1,1 0-16,-18-17 0,35 17 15</inkml:trace>
  <inkml:trace contextRef="#ctx0" brushRef="#br0" timeOffset="119755.98">5062 12823 0,'-35'0'16,"70"0"-16,-105 0 0,52 36 15,18-19-15,0 19 16,0-19-16,53 19 16,-35-36-16,35 17 15,-36-17 1,1-17-16,0 17 16,-18-36-16,0 19 15,-18 17-15,0-18 0,1-17 16,-1 17-1,36 36 17,-1-1-32,1 1 15,0 0-15,-1-18 16,1 17-16,-1-17 0,1 18 16,0-18-1,-18-18-15,0 1 16,0-1-16,0 0 15,17 18 1,1 0-16,0 0 0,-1 0 16,19 18-1,-1 0-15,0 17 16,0-35-16,-17 18 16,17-18-16,-17 17 0,17-17 0,-17 0 15</inkml:trace>
  <inkml:trace contextRef="#ctx0" brushRef="#br0" timeOffset="119883.318">5574 12876 0,'-35'-17'16,"88"70"-16,-71-89 0,-53 19 16,36 17-16,17 0 15,1 17-15,-1 1 0,-17 17 16,17 1-16,1-1 16,17-17-16,0 17 15,0-18-15</inkml:trace>
  <inkml:trace contextRef="#ctx0" brushRef="#br0" timeOffset="120316.111">5821 12453 0,'17'18'31,"1"17"-15</inkml:trace>
  <inkml:trace contextRef="#ctx0" brushRef="#br0" timeOffset="120440.943">5944 12859 0,'-17'0'31</inkml:trace>
  <inkml:trace contextRef="#ctx0" brushRef="#br0" timeOffset="122796.995">7373 12753 0,'35'176'16,"1"-70"-16,17 123 15,-18-123-15,-18 0 0,36 35 16,-35-105-16,0-1 16,-18-18-16,0-34 15,-18-36 1,18-18-16,-53-70 16,35 71-16,-34-89 15,34 71-15,18 17 0,-18-70 16,36 88-16,35 0 15,0 53 1,35 18-16,-53-1 16,36 36-16,-54-17 15,-17-1-15,0 0 0,-35 36 16,17-36-16,-70 0 16,53-35-1,-53 0-15,53 0 16,17-17-16,0-19 15,54 1 1</inkml:trace>
  <inkml:trace contextRef="#ctx0" brushRef="#br0" timeOffset="123043.15">8167 12330 0,'0'0'15,"-18"-18"-15,-17 18 16,-18 35-16,35 18 16,-17-18-16,35 36 15,-18 0-15,1-1 0,17 89 16,0-89-16,35 54 16,0-89-16,-17 18 15,17-18-15,1 1 0,16-1 16,-16-35-16,-19 18 15</inkml:trace>
  <inkml:trace contextRef="#ctx0" brushRef="#br0" timeOffset="123617.328">8414 12735 0,'-18'18'15,"36"-36"-15,-18 18 16,53 0-1,-18 0-15,0 0 0,1 0 16,34 0-16,-35 0 16,1 0-1,-19 0-15,-17 18 16,0-36-16,-35 1 16</inkml:trace>
  <inkml:trace contextRef="#ctx0" brushRef="#br0" timeOffset="123837.913">8555 12471 0,'0'17'0,"0"19"16,-18 17 0,1-1-16,17 1 0,0 0 15,0 53-15,0-53 16,35 18-16,-17-36 15,52 0-15,-17-35 16,18 0-16,-36-17 16,18-1-1,-36 0-15</inkml:trace>
  <inkml:trace contextRef="#ctx0" brushRef="#br0" timeOffset="124265.601">9155 12400 0,'0'-35'16,"0"70"-16,-18-70 0,18 17 15,0 36 1,0 0-16,0 87 16,0-52-16,0 18 15,0 17-15,18-17 0,-18 87 16,17-105-16,1 53 16,0-71-16,-1 1 15,1-19-15,-18 1 0</inkml:trace>
  <inkml:trace contextRef="#ctx0" brushRef="#br0" timeOffset="124643.736">9631 12788 0,'-35'-17'16,"70"34"-16,-106-52 0,36 53 15,0-18-15,17 17 0,0 18 16,18 18 0,0-17-16,0-19 0,53 36 15,-35-35-15,53 0 16,-36-1 0,0-17-16,36-17 15,-54 17-15,1 0 0,0-18 16</inkml:trace>
  <inkml:trace contextRef="#ctx0" brushRef="#br0" timeOffset="124949.549">9825 12206 0,'53'35'15,"-106"-70"-15,141 106 0,0 35 16,-35-36-16,35 71 16,-52-88-1,-1 18-15,-17-1 16,-1 1-16,-17-1 0,0 1 15,-17-18-15,-1 17 0,-35 36 16,18-53-16,-18-18 16,18 1-16,-1-1 0</inkml:trace>
  <inkml:trace contextRef="#ctx0" brushRef="#br0" timeOffset="126890.883">11359 12753 0,'18'0'0,"17"0"15,-17 0-15,53 18 16,-36-18 0,35 0-16,-52 0 15,0 0-15</inkml:trace>
  <inkml:trace contextRef="#ctx0" brushRef="#br0" timeOffset="127008.5">11412 12965 0,'53'35'0,"-106"-70"0,142 70 16,-54-17-16,35-18 15</inkml:trace>
  <inkml:trace contextRef="#ctx0" brushRef="#br0" timeOffset="128225.985">14093 12418 0,'0'17'16,"18"1"-1,0-18 1,-1 0-16,1 18 0,0-18 15,17 0-15,0 0 0,18-18 16,-18 18-16,36-35 16,-53 17-16,17-17 15,-17 0-15,-1-18 16,-17 17-16,0-17 16,-17 18-16,-19-35 15,1 52 1,-18-17-16,18 17 15,0 18-15,-1 0 0,1 18 16,-18-1-16,18 1 0,-1 17 16,-16 36-16,34-36 15,0 53 1,18-52-16,0 17 16,18-1-16,17 1 0,36 36 15,-36-54-15,71 35 16,-53-52-16,70 17 15,-52-35-15,-18 0 16,0 0-16,-18 0 0,18-17 16,-36 17-16,1-18 15,-36 18 1</inkml:trace>
  <inkml:trace contextRef="#ctx0" brushRef="#br0" timeOffset="130728.091">14958 11518 0,'0'0'0,"-18"-17"0,1-1 16,-1 0-16,0 18 16,-17 0-1,0 36-15,17-1 16,0 0-16,1 36 15,-1-36-15,18 53 16,18-53-16,17 36 16,-17-36-16,17-17 0,0 17 15,1-17-15,52-18 16,-53 0-16,53-18 16,-70 1-16,17-1 15,-17-17-15,-18-1 0,0 1 16,0 0-16,0 0 0,-18-1 15,-17-52 1,0 53-16,-18-36 16,17 36-16,19 17 15,-19 1-15,1-1 0,0 18 0,-36 18 16,36-1-16,0 36 16,35-18-16,17 18 15,-17-17 1,53 17-16,-17-36 15,17 1-15,-18-18 16,35 18-16,-52-18 16,0 0-16,-1 0 15</inkml:trace>
  <inkml:trace contextRef="#ctx0" brushRef="#br0" timeOffset="131206.863">15346 11977 0,'17'17'16,"1"-17"-1,17 0 1,1-17-1,-19 17-15,36-18 16,-35 18-16,-18-17 16</inkml:trace>
  <inkml:trace contextRef="#ctx0" brushRef="#br0" timeOffset="131460.538">15452 11836 0,'0'0'15,"-18"0"-15,18 17 16,-18 1-16,18 35 16,0-35-16,0 17 15,0-18-15,18 19 0,0-1 16,-1-35-16,1 18 15,0-18-15,-1 0 16,1-18-16,35 0 16,-36 1-16,-17-1 15</inkml:trace>
  <inkml:trace contextRef="#ctx0" brushRef="#br0" timeOffset="131950.798">15487 11289 0,'0'0'0,"-18"0"0,36 0 32,17-18-17,1 18-15,-1-17 0,-18 17 16,36-18-16,-35 18 15,17 0-15,-52 0 16,-19 18 0</inkml:trace>
  <inkml:trace contextRef="#ctx0" brushRef="#br0" timeOffset="132095.771">15610 11307 0,'18'52'15,"-36"-104"-15,36 140 0,-18-71 16,0 19-16,0 34 16,0-52-16,18 35 15,-18-36-15,0 1 16</inkml:trace>
  <inkml:trace contextRef="#ctx0" brushRef="#br0" timeOffset="135582.503">15946 11836 0,'17'0'78,"1"0"-78,-1 0 15,19 0-15,-19 0 16,1-18-16,17 0 16,-35 1-16,18-1 15,-18 1-15,0-19 16,-18 36-16,-17-17 15,17-1-15,1 18 16,-1-18-16,-17 18 0,0 18 16,-1-18-16,1 35 15,17-17-15,1 0 16,-1 17-16,18-18 16,0 19-16,0-19 15,18 1-15,-1 0 0,19 17 16,-1-17-16,18-1 15,-18-17-15,0 0 16,1 0-16,-19 0 0,1 0 16,17 0-16</inkml:trace>
  <inkml:trace contextRef="#ctx0" brushRef="#br0" timeOffset="135943.965">16439 11924 0,'-35'0'16,"18"0"-16,-19 18 15,19-1-15,-1 1 0,-17 17 16,35-17-16,0-1 16,0 1-16,17-18 0,36 35 15,-35-35 1,52 0-16,-52 0 15,35 0-15</inkml:trace>
  <inkml:trace contextRef="#ctx0" brushRef="#br0" timeOffset="138336.397">12859 13123 0,'-18'0'16,"0"0"-16,1 0 31,-1 0-31,1 0 15,34 0 32,18 0-47,1 0 16,-1 0-16,0 18 0,18-18 16,0 0-16,18 18 15,-1-18-15,18 0 0,18 0 16,18 0-16,158 0 15,-123 0-15,194-18 16,-159 0-16,229-17 16,-211 17-16,211 1 15,-229 17-15,194 17 16,-212 1-16,177 17 16,-194-17-16,141 0 15,-177-1-15,71 1 16,-123-18-1,-1 0-15,-52 0 16,0-18-16,-36 18 16,-53-17-16,19-1 15</inkml:trace>
  <inkml:trace contextRef="#ctx0" brushRef="#br0" timeOffset="168667.133">14041 13670 0,'17'0'16,"-17"-17"-1,-17-1 1,-1 18-16,0-18 16,-70 18-16,35-17 15,0 17-15,-105 0 16,-37 35 0,107-35-16,18 18 0,-71 17 15,70 0 1,53-35-16,1 18 0,17-1 15,35 1-15,0 0 16,54-1-16,-19 1 16,54 0-16,-72-1 15,54 1 1,-53-18-16,0 17 16,-35-17-16,-36 18 15,1 0-15,-36-1 16,0 1-16,0 17 0,-71 18 15,54-18-15,-18 36 16,52-53-16,19 17 16,-1-17-16,36-1 0,35 19 15,-1-19-15,107 1 16,-88-18-16,17 0 16,0 0-16,0-18 0,53 18 15,-88-17 1,-17 34-16,-36 1 15</inkml:trace>
  <inkml:trace contextRef="#ctx0" brushRef="#br0" timeOffset="169406.289">13212 14676 0,'0'17'15,"17"18"1,1-17-16,-1 35 15,1-18-15,0 36 16,-18-36 0,17 18-16,-17-18 15,-17-17-15,17 0 0,-18-18 16,0 17-16,-17-17 16,18-17-16,-19 17 15,19-18-15,-19-17 0,19 17 16,-19-17-16,19 0 0</inkml:trace>
  <inkml:trace contextRef="#ctx0" brushRef="#br0" timeOffset="169572.4">13123 14499 0,'0'0'16,"18"0"-16,0 0 0,-1 0 31,1 0-31,-18-17 16</inkml:trace>
  <inkml:trace contextRef="#ctx0" brushRef="#br0" timeOffset="169917.857">13423 14587 0,'18'0'16,"-1"0"-16,1 0 0,0-17 15,-1 17-15,1 0 16,0 0-1</inkml:trace>
  <inkml:trace contextRef="#ctx0" brushRef="#br0" timeOffset="170040.56">13458 14781 0,'36'0'15,"-72"0"-15,89 0 0,-17 0 0,17-17 16,-36-1-1</inkml:trace>
  <inkml:trace contextRef="#ctx0" brushRef="#br0" timeOffset="170307.74">13917 14552 0,'0'18'15,"0"17"-15,0-17 16,18 35-1,-18-36-15,0 1 16,17 17-16</inkml:trace>
  <inkml:trace contextRef="#ctx0" brushRef="#br0" timeOffset="171023.846">12912 13282 0,'0'18'16,"-18"17"-1,18 0-15,0-17 16,0 35 0,0 0-16,18-36 0,-1 1 15,1-18 1,0 0-16</inkml:trace>
  <inkml:trace contextRef="#ctx0" brushRef="#br0" timeOffset="171285.513">13088 13353 0,'0'35'15,"0"-70"-15,0 88 0,0-36 0,0 18 16,18-17-16,-1 0 15,19-18-15,-1 0 16,0 0 0,-17-18-16,-1-17 15,-17 17-15,-17-17 16,-1 17-16,-17 1 16,0-1-16,17 18 0,-17 0 15,35 18 1,-18-18-16,36 17 15</inkml:trace>
  <inkml:trace contextRef="#ctx0" brushRef="#br0" timeOffset="171467.999">13406 13423 0,'0'0'0,"-18"18"15,0-1 1,18 1 0,-17 0-16</inkml:trace>
  <inkml:trace contextRef="#ctx0" brushRef="#br0" timeOffset="171764.712">13582 13370 0,'0'0'15,"0"18"1,0 0 0,0-1-16,0 18 15,18-35-15,-1 18 16,19-18-16,-19 0 15,18-35 1,-17 17-16,-18-17 16,0 17-16,0-17 15,-18 35-15,1-18 16,-1 1-16,1 17 16,-1 0-16,0 0 0,18 17 15</inkml:trace>
  <inkml:trace contextRef="#ctx0" brushRef="#br0" timeOffset="172037.437">13811 13335 0,'0'0'0,"0"18"0,0-1 16,18 19-16,-18-19 15,35 1 1,-17-18-16,-1-18 16,1 1-16,-18-19 15,0 19-15,0-19 16,0 19-16,0-19 16,-18 36-1,-17 0-15,18 18 16,-1 0-16,18-1 15</inkml:trace>
  <inkml:trace contextRef="#ctx0" brushRef="#br0" timeOffset="172298.129">14005 13353 0,'0'17'16,"0"-34"-16,0 52 0,18-17 15,-18-1-15,0 1 16,18-1-16,-1-17 16,1 18-16,-1-18 0,1 0 15,0-35-15,-1 17 16,-17 1-16,18-19 16,-18 19-16,0-1 15,0 0-15,-18 1 0,-17 17 16,0 0-16,0 35 15,-1-35-15</inkml:trace>
  <inkml:trace contextRef="#ctx0" brushRef="#br0" timeOffset="173142.871">14587 14199 0,'18'18'15,"-36"-36"-15,36 54 0,17-36 16,36 17-16,-36-17 15,18 0-15,35-17 16,-52-1-16,16 0 16,-16 1-16,-19-19 0,19 1 15,-36 0-15,-53-18 16,35 35-16,-70-17 16,35 17-16,-53 18 15,53 18-15,-35 35 16,53 0-16,-1 53 15,36-53-15,53 70 16,0-88-16,53 54 16,-53-72-1,88 18-15,-88-17 16,53-18-16,-53 0 16,-18-18-16,18 1 15,-35-1 1</inkml:trace>
  <inkml:trace contextRef="#ctx0" brushRef="#br0" timeOffset="173726.59">15487 13511 0,'-35'-35'15,"70"70"-15,-70-88 0,-1 18 16,19 35-16,-19 0 16,1 18-16,0 35 15,0-18-15,35 18 16,-18-18-16,18 1 0,18 34 16,-1-35-16,54 1 15,-36-36-15,0 17 16,1-17-16,-1-17 0,36-19 15,-36 19-15,0-36 16,-35 18-16,18-1 16,-18 1-16,-18 0 15,0-1-15,1 19 0,-18-19 16,-36-16-16,18 34 16,-18 18-16,36 0 15,0 70-15,17-34 16,36 34-1,0-52-15,34 35 16,-16-35-16,-19-18 16,19 17-16,-1-17 0,18 0 15,-35 0-15,17-17 16</inkml:trace>
  <inkml:trace contextRef="#ctx0" brushRef="#br0" timeOffset="173977.256">15769 13758 0,'18'71'16,"-36"-142"-16,53 177 0,-35-71 0,18 36 15,-18-36 1,0 1-16,0-19 15,-18-17-15,1 18 16,-1-36-16,1 1 16,-19-19-16,19 19 15,-19-36 1,19 17-16</inkml:trace>
  <inkml:trace contextRef="#ctx0" brushRef="#br0" timeOffset="174099.581">15699 13582 0,'17'0'0,"1"0"15,0 0 1</inkml:trace>
  <inkml:trace contextRef="#ctx0" brushRef="#br0" timeOffset="174384.106">15875 13282 0,'18'0'32,"-1"0"-32,1-18 15,52 1-15,-52 17 16,17-18-16,-17 18 0,0-17 16,-1 17-16</inkml:trace>
  <inkml:trace contextRef="#ctx0" brushRef="#br0" timeOffset="174516.458">15946 13317 0,'0'0'16,"17"53"-16,1-35 0,-18 17 16,0 0-16,0 1 15,0-19-15</inkml:trace>
  <inkml:trace contextRef="#ctx0" brushRef="#br0" timeOffset="175206.489">16228 13670 0,'0'0'16,"17"0"-16,19 0 15,-19 0-15,19-17 16,-19 17-16,1-18 16,0 18-16,-18-18 15,17 1 1,-17-1-16,-17 0 15,17 1-15,-18 17 16,-17-18-16,17 18 16,-35 18-16,35-1 15,-34 19-15,34-19 16,18 1-16,-18 17 16,18-17-16,0 17 0,0 0 15,0-17-15,18 17 0,0-17 16,52 17-16,-35-35 15,18 18-15,-17-18 16,-1 0 0,-18 0-16,1-18 15</inkml:trace>
  <inkml:trace contextRef="#ctx0" brushRef="#br0" timeOffset="175579.983">16669 13811 0,'17'-17'16,"-34"17"-1,-1 0 1,0 35 0,1-17-16,17 34 15,0-34-15,0 0 16,53-1-16,-36 1 15,36-18 1,-35-18-16,17 18 0,-17-17 16</inkml:trace>
  <inkml:trace contextRef="#ctx0" brushRef="#br0" timeOffset="177529.979">21026 11800 0,'-36'-52'0,"1"34"16,0 18-16,-1 0 16,1 0-16,0 18 0,0-1 0,-1 18 15,-34 89 1,52-71-16,-17 106 15,35-89-15,35 54 16,0-71-16,71-1 16,-35-34-16,-1 0 0,1-18 15,70-53 1,-70 18-16,34-71 16,-52 53-16,-17-88 15,-36 88-15,-53-71 16,17 71-16,-69-52 15,34 69-15,0 1 16,1 35-16,17 0 0,-53 53 16,71 0-16,17 53 15,18-53-15,18-1 16,35 1-16,-18-17 0,71 34 16,-36-52-16,19-1 15,-54-17 1,-17 0-16,-1 0 0</inkml:trace>
  <inkml:trace contextRef="#ctx0" brushRef="#br0" timeOffset="178121.05">21502 12471 0,'0'0'16,"17"0"-16,19 0 0,34 0 16,-34 0-1,34 0-15,-35 0 16,-17 0-16,17 0 16,-17 0-16</inkml:trace>
  <inkml:trace contextRef="#ctx0" brushRef="#br0" timeOffset="178326.097">21713 12330 0,'0'0'0,"-17"53"16,17-36-16,-18 18 0,18 36 15,0-53-15,0 17 16,0-17-16,53 34 15,-18-34-15,36-18 16,-18 0-16,35-18 16,-53 1-16</inkml:trace>
  <inkml:trace contextRef="#ctx0" brushRef="#br0" timeOffset="178706.045">22419 12206 0,'18'0'15,"17"0"1,0 0-16,18 0 16,-35 0-16,-1 0 0</inkml:trace>
  <inkml:trace contextRef="#ctx0" brushRef="#br0" timeOffset="178831.829">22472 12383 0,'0'0'0,"35"0"16,1 0-16,-1 0 0,0 0 16,-17 0-1</inkml:trace>
  <inkml:trace contextRef="#ctx0" brushRef="#br0" timeOffset="179590.346">23477 12506 0,'0'0'16,"53"176"-16,-17-105 0,16 70 16,-16-88-16,-1-18 15,-17-17-15,-1 0 0,1-18 16,-18-18-16,0 0 0,-35-70 15,17 17-15,-53-52 16,36 52-16,-35-70 16,52 53-16,-17-71 15,17 89-15,36-36 16,-1 88 0,72 1-16,-37 34 15,54 19-15,-70-19 16,-1 54-16,-35-36 15,-18 18-15,-17-18 16,-36 1 0,36-19-16,-18 1 15,36-18-15</inkml:trace>
  <inkml:trace contextRef="#ctx0" brushRef="#br0" timeOffset="180745.962">24165 12188 0,'-17'0'15,"34"0"-15,-52 0 0,-18 0 16,35 18-16,1 17 0,-36 18 16,53-17-16,0-19 15,18 36-15,17-35 16,35-1-16,-34-17 15,-1-17-15,0 17 0,0-18 16,1-17 0,-19 0-16,-17-18 15,0 35-15,-17 0 16,-1 1-16,18-1 0,-35 18 16,35 18-1,17 35 1,-17-36-16,53 36 15,-35-53-15,0 18 16,17 0-16,-17-18 0,-1 0 0,1 0 16,-18-18-1,0 0-15,0 1 0,0-19 16,0 19-16,-18-1 0,18 0 16,0 1-16,0-1 0,0 0 15,36 1-15,-19 17 16,54 0-16,-54 0 15,19 17-15,-19-17 16,1 0-16,17 18 16,-35 0-16,-17-1 15,-19 19 1,19-19-16,-1 1 16,0 35-16,18-35 15,0-1-15,18 18 16,17-35-16,-17 0 15,0 0-15,17-17 0,18-1 16,-36 1-16,19-36 16,-36 17-16,17 19 15,-17-19-15,-17 19 0,-1-19 16,0 36 0,1 0-16,17 18 15,17 35 1,-17-35-16,36 17 15,-19-17-15,1-1 16,0 1-16,-1 0 16,-17-36-1,0 0 1,18-17 0,-18 17-16,17 1 15,1 17-15,0 0 16,-1 0-16,-17 17 15,18-17-15,0 0 47,-18-17-31,17 17-16,1 0 16,0 0-1,-1 17 1,1-17-16,0 18 0,-18 0 15,17-18-15,18 0 16,-17 0-16,0 0 16,-18-18-16,17 0 15,-17 1-15,-17-1 16,-1 18 0,0 0-1,18 18-15,0-1 16,0 19-16,18-19 15,35 19-15,-35-36 16,17 17-16,18-17 16,-18 0-16,0-17 15,-17 17-15,0 0 16,-18-18-16,0 0 16</inkml:trace>
  <inkml:trace contextRef="#ctx0" brushRef="#br0" timeOffset="180890.346">25382 12224 0,'36'-18'16,"-72"36"-16,107-36 0,-36 0 15,0 18-15,1 0 16,-19-17-16,19 17 0,-1-18 16,-35 1-1</inkml:trace>
  <inkml:trace contextRef="#ctx0" brushRef="#br0" timeOffset="181056.286">25488 11942 0,'35'70'16,"-70"-140"-16,70 193 0,-17-88 0,0 71 15,-1 0 1,1-71-16,-18 1 15,0 16-15,18-16 16</inkml:trace>
  <inkml:trace contextRef="#ctx0" brushRef="#br0" timeOffset="181418.249">25753 12330 0,'0'0'0,"17"0"0,1 0 15,0 0 1,-18-36 0,-18 36-16,-17-17 15,17-1-15,1 18 0,-1 0 16,0 18-16,18 17 16,0-17-16,36 35 15,-1-18-15,18 0 16,-18-17-16,0-1 15,1-17-15,-1 18 16,-18-18-16,1-18 0,0 1 16,-1-1-16,-17 0 15,0 1-15,0-1 0,0-17 16,0 17-16,0 1 16,0-1-16,18 18 0,17-18 15,-17 18-15,35-17 16,-36 17-16,1 0 15</inkml:trace>
  <inkml:trace contextRef="#ctx0" brushRef="#br0" timeOffset="181968.292">26917 12277 0,'-71'35'0,"142"-70"0,-159 105 15,70 1-15,18-54 16,53 19-16,0-36 16,0 0-16,-18 0 15,18-18-15,35-17 16,-70 0-16,17-18 16,-35 17-16,0 19 0,-35-36 15,17 53-15,1-18 16,-1 18-16,18 18 0,-18 17 15,18-17-15,53 35 16,-17-36-16,52 19 16,-53-19-1,71 1-15</inkml:trace>
  <inkml:trace contextRef="#ctx0" brushRef="#br0" timeOffset="182224.893">27517 12153 0,'0'0'16,"-36"0"-16,1 18 16,35 17-16,18 0 15,-1-17 1,19 17-16,-1-17 0,18 35 16,-18-35-16,-17-1 15,-1-17-15,-34 18 16,-1-18-16,-35 0 15,36 0-15,-36-18 16,35 18 0,0-17-16,18-1 15,18 18-15,0-18 0,17 18 16</inkml:trace>
  <inkml:trace contextRef="#ctx0" brushRef="#br0" timeOffset="182469.924">27781 12294 0,'0'0'15,"0"-17"-15,-17 17 16,-1 0 0,0 17-16,1 19 15,-1-19-15,36 19 16,-1-1-16,1-18 16,0 1-16,-1 0 0,19-1 15,-19 1-15,-34-18 31,-19-18-15,1 18-16,17-17 16,1-1-16,17 0 15,17 18 1</inkml:trace>
  <inkml:trace contextRef="#ctx0" brushRef="#br0" timeOffset="182725.747">27993 12347 0,'-18'0'16,"1"0"-16,-1 18 16,18 0-1,0-1-15,0 1 0,18-1 16,-18 1-16,17 0 0,36-1 16,-35-17-16,17 0 15,-17 0-15,-1-17 0,19-1 16,-36 0-16,0-17 15,0 18-15,-18-19 16,0 19-16,1-1 16,-36 0-16,35 18 15,-35 18-15,36-18 16</inkml:trace>
  <inkml:trace contextRef="#ctx0" brushRef="#br0" timeOffset="183175.443">28399 12330 0,'-36'0'16,"72"0"-16,-89 0 0,35 0 0,-35 35 15,53-17-15,0-1 16,0 1-16,35 35 16,-17-18-16,17-17 15,1-18-15,17 17 0,-1-17 16,-16 0-16,-19-17 15,19-19 1,-36 19-16,0-36 16,-18 18-1,0 17-15,18 36 32,18 17-32,0-18 15,17 19-15,-17-19 16,-1 1-1,-17 0-15</inkml:trace>
  <inkml:trace contextRef="#ctx0" brushRef="#br0" timeOffset="183303.786">28663 12277 0,'0'0'0,"18"0"0,17 35 15,-17-17-15,-1-18 16</inkml:trace>
  <inkml:trace contextRef="#ctx0" brushRef="#br0" timeOffset="183637.172">28769 12400 0,'-18'18'16,"36"-36"-16,-53 53 0,35-17 15,0 0-15,0-1 0,17-17 16,1 18-16,0-18 0,17 18 15,-17-18 1,-1 0-16,-17-18 16,0 0-16,0 1 15,0-19-15,-17 19 16,17-1-16,0 1 16,17 17 15,19 17-31,-19-17 15,1 18 1,-1-18-16,1 0 0,0 0 16,-1 0-1,-17-18-15,18 1 16,-18-19 0,18 19-1,-18-1-15</inkml:trace>
  <inkml:trace contextRef="#ctx0" brushRef="#br0" timeOffset="183687.305">29034 12259 0,'0'0'16,"0"-18"-16,0 1 0</inkml:trace>
  <inkml:trace contextRef="#ctx0" brushRef="#br0" timeOffset="183898.867">28998 12100 0,'-17'106'15,"17"-53"1,-18 0-16,18-18 0,18 53 16,-1-52-16,19-1 15,-36-17-15,35-1 16,-17-34 0,-18-1-16,17 0 15,-17-17-15</inkml:trace>
  <inkml:trace contextRef="#ctx0" brushRef="#br0" timeOffset="184020.691">29104 12418 0,'18'0'0,"-18"17"16,-18-34-16,53 52 16,-17 0-16,0-35 15,-1 18-15,1 0 16,35-18 0,-35 0-16,34-18 15,-34 18-15,-18-18 16</inkml:trace>
  <inkml:trace contextRef="#ctx0" brushRef="#br0" timeOffset="184704.513">29863 12312 0,'17'71'0,"-34"-142"0,52 177 15,0-89-15,36 36 16,-18-53-16,-18 18 15,36-36-15,-36 18 16,0-53-16,-35 36 16,18-36-16,-36 18 15,0-1 1,1 19-16,-1 17 16,18 17-16,0 1 15,0 0-15,18-1 0,35 36 16,-36-35-16,19-1 15,-1-17-15,-17 18 0,17-18 16,-18 0-16,1-18 0,-18 1 16,0-1-16,0-17 15,0 17 1,0 1-16,0 34 31,0 1-15,18-18-16,-1 18 15,1-1-15,17-17 16,-17-17-16,-18-1 16,0 0-16</inkml:trace>
  <inkml:trace contextRef="#ctx0" brushRef="#br0" timeOffset="184821.323">30568 12259 0,'0'0'16,"35"0"-16,-17 0 16</inkml:trace>
  <inkml:trace contextRef="#ctx0" brushRef="#br0" timeOffset="184982.788">30568 12259 0,'53'-18'15,"-35"18"-15,-1 0 0,36-17 16,-17 17-16,-1-18 16,0 0-16,-17 18 15,-18-35 1,-18 35-16,1-17 16</inkml:trace>
  <inkml:trace contextRef="#ctx0" brushRef="#br0" timeOffset="185127.172">30709 12083 0,'18'88'0,"-36"-176"0,36 229 16,0-88-16,-18 53 15,17-18 1,1-35-16,0-36 16,-1-17-16,1-17 15</inkml:trace>
  <inkml:trace contextRef="#ctx0" brushRef="#br0" timeOffset="185400.9">30956 12118 0,'0'0'0,"-17"123"16,17-70-16,0-17 15,35 34-15,-17-52 16,-1-1-16,1-17 0,35 0 15,-36-17-15,-17-1 16,36-17 0,-1-18-16,-17 53 15,-1-18-15,18 36 16,-17 35 0,-18-18-16,0 0 0,18 36 15,-18 0 1,0-54-16</inkml:trace>
  <inkml:trace contextRef="#ctx0" brushRef="#br0" timeOffset="186022.451">31891 12330 0,'-18'0'16,"1"0"-16,-1 0 0,-17 35 16,17-17-16,18-1 0,18 36 15,17-18 1,36 1-16,-36-36 15,36 17-15,-36-17 16,18-35-16,-36 17 16,1-17-1,-18 0-15,-18 17 0,1-17 16,17 17-16,-53-17 16,35 35-16,1-18 15,34 18 1</inkml:trace>
  <inkml:trace contextRef="#ctx0" brushRef="#br0" timeOffset="186273.35">32226 12383 0,'0'0'15,"18"0"-15,0 17 0,-18 1 16,17-18-16,-17 35 16,0-17-1,0-1-15,18-17 16,-1 0-16,1 0 15,-18-17-15,18-1 16,-18 0-16,0 1 0,0-18 16,0 52 15,17 18-15,1-17-16,0 0 15,-1-1 1</inkml:trace>
  <inkml:trace contextRef="#ctx0" brushRef="#br0" timeOffset="186446.003">32403 12383 0,'17'-36'16,"1"36"-16,17-17 16,0 17-16,1 0 15,34-18-15,-52 18 16,35 0-16,-35-18 15,-1 1-15,-17-1 16,-17 18-16,-1-18 0,0-17 16</inkml:trace>
  <inkml:trace contextRef="#ctx0" brushRef="#br0" timeOffset="186562.815">32597 12118 0,'17'70'16,"-34"-140"-16,34 211 15,1-106-15,-18 18 16,0-17-16</inkml:trace>
  <inkml:trace contextRef="#ctx0" brushRef="#br0" timeOffset="186886.174">32685 12912 0,'0'88'16,"0"-176"-16,-18 194 0,18-89 15,-17-17-15,34-35 16,-17 0-16,0-1 16,18-52-16,-18 35 15,53-53-15,-36 71 16,36-71-1,-35 71-15,17 17 16,-35 36 0,0 0-16,-17-1 15,-1 19 1,0-36-16,1 17 16,34-17-1</inkml:trace>
  <inkml:trace contextRef="#ctx0" brushRef="#br0" timeOffset="187073.17">32985 12488 0,'0'18'15,"0"-36"-15,17 36 0,-17 0 16,18-1-16,-18 1 16,18-18-16,-1 0 15,1 0 16,0 0-15,-1 0 0</inkml:trace>
  <inkml:trace contextRef="#ctx0" brushRef="#br0" timeOffset="187302.279">33302 11977 0,'0'70'0,"0"-140"0,0 193 16,0 1-1,0-71-15,18 17 0,-18-17 16,0 0-16,0-18 0,0 1 15,0 17-15,-18-53 16</inkml:trace>
  <inkml:trace contextRef="#ctx0" brushRef="#br0" timeOffset="187446.662">33302 12312 0,'0'0'0,"36"0"0,16 0 16,-16 0-16,17 0 15,-18 0-15,-17 0 16,-1 0 0,-34 0-16</inkml:trace>
  <inkml:trace contextRef="#ctx0" brushRef="#br0" timeOffset="188165.349">24941 13317 0,'36'18'16,"-1"-18"-16,-17 0 16,70 0-16,-53 0 15,0 0-15,1 0 0,-1 0 16,-17 0-16,-1 0 0,-17-18 15</inkml:trace>
  <inkml:trace contextRef="#ctx0" brushRef="#br0" timeOffset="188370.428">25206 12965 0,'0'105'0,"0"-210"0,-18 263 15,18-87-15,-17 88 16,-1-89-16,36 1 0,35 35 16,-18-89-16,18 19 15,0-36-15,17 17 16,36-17-16,-71-17 16,1-1-16</inkml:trace>
  <inkml:trace contextRef="#ctx0" brushRef="#br0" timeOffset="-172128.61">7743 16475 0,'36'17'32,"17"-34"-32,17-19 15,-17 19-15,53-54 16,-71 36-16,36-53 15,-54 53 1,1-18-16,-18 0 0,0 17 16,-18-69-16,1 52 15,-18 0-15,17 35 0,0-17 16,1 35-16,-1 0 0,18 35 16,0 106-1,18-53-15,17 106 16,0-88-16,0 106 15,-17-142-15,-18 89 16,0-106-16,-18 35 16,-17-52-16,18-19 15,-19-17-15,19 18 0,-54-36 16,53 1-16,-17-54 16,18 36-16,17 0 15,17 17-15,18 0 0,36 1 16,-18 17-16,35 35 15,-53-17 1,36 34-16,-36-16 16,0 17-16,1-36 15,-1 19-15,-17-19 16,-1 1 0,1-18-16</inkml:trace>
  <inkml:trace contextRef="#ctx0" brushRef="#br0" timeOffset="-171861.9">8696 16087 0,'0'0'16,"-18"35"-16,18 53 15,0-17 1,0 52-16,0-52 16,0-1-16,18 1 0,0-18 15,-1 17-15,1-17 16,52 35-16,-34-52 0,-1-19 16,0 19-16,1-36 15,-1 17-15</inkml:trace>
  <inkml:trace contextRef="#ctx0" brushRef="#br0" timeOffset="-171500.888">9155 16669 0,'-18'70'16,"36"-140"-16,-36 176 0,53-36 15,-17-35-15,0-17 0,52 17 16,-35-17-16,36-18 15,-53-18 1,34 1-16,-52-19 16,18-16-16,-18 34 15,0-17-15,0 17 16,0 36-16,0-1 16,18 71-1,-1-52-15,1 17 16,0 0-16,-1-1 0,1-16 15,0 17-15,-18-36 0,0 54 16,0-54-16,-36 19 16,19-36-16,-19 0 15,19 0-15,-1-18 0,-35-35 16,18 18-16,-18-71 16</inkml:trace>
  <inkml:trace contextRef="#ctx0" brushRef="#br0" timeOffset="-171194.058">9084 16316 0,'0'0'16,"0"-18"-16,18 18 0,17-35 15,0 17-15,18-34 16,-35 34 0,-1-17-16,1 35 15,-18-18-15,0 36 16,18-1-16,-18 19 16,17-1-16,1 35 15,0-34-15,35 17 16,-36-36-16,1 18 15,35-17-15,-36-18 16</inkml:trace>
  <inkml:trace contextRef="#ctx0" brushRef="#br0" timeOffset="-170754.932">10001 16775 0,'18'17'16,"-36"-34"-16,18 52 0,0-17 16,-17-1-16,-1 1 0,-35 35 15,35-36-15,1 1 16</inkml:trace>
  <inkml:trace contextRef="#ctx0" brushRef="#br0" timeOffset="-170349.353">10354 16651 0,'0'0'0,"-18"0"16,1 35-16,17-17 15,0 17-15,0 1 0,0-19 16,35 54-16,-17-54 15,-1 1-15,19-18 16,-19 0-16,36 0 16,-35-18-16,17-34 15,-17 34-15,-1-17 0,-17 17 16,18-17-16,-18 17 16,18 18-1,-1 18-15,-17 17 0,36 53 16,-19-35-16,1 0 15,-18 0-15,17 0 0,-17-18 16,0 18-16,-17-18 0,-1-17 16,-35 35-16,18-36 15,-36-17 1,36-17-16,0 17 16,0-35-16,-1 17 0,1-53 15,17-34 1,18 52-16</inkml:trace>
  <inkml:trace contextRef="#ctx0" brushRef="#br0" timeOffset="-169987.893">10936 15752 0,'0'0'16,"71"52"-16,-54 1 0,72 106 15,-54-71-15,0 18 16,0-18-16,-17 18 0,0 71 16,-1-107-16,-34 71 15,17-88-15,-36 18 16,19-54-16,-19 19 16,19-36-1,-1 0-15</inkml:trace>
  <inkml:trace contextRef="#ctx0" brushRef="#br0" timeOffset="-168073.686">11765 16404 0,'18'0'16,"-1"0"-1,1 0-15,17 0 16,18 0 0,0-17-16,-18 17 0,18 0 15,-17 0 1,-19-18-16,19 36 15</inkml:trace>
  <inkml:trace contextRef="#ctx0" brushRef="#br0" timeOffset="-167914.262">11924 16545 0,'0'0'16,"18"18"-16,-1-18 0,18 18 15,1-18 1,34 0-16,-34 0 16,-1 0-16,-18 0 15</inkml:trace>
  <inkml:trace contextRef="#ctx0" brushRef="#br0" timeOffset="-164978.069">25541 5239 0,'0'0'15,"-18"0"-15,1 0 0,-1 0 16,36 0 15,17 17-15,0-17-16,71 0 15,-53 0-15,18 0 0,17 0 16,71-17-16,-71 17 16,18-18-16,-71 18 15,-17 18 1</inkml:trace>
  <inkml:trace contextRef="#ctx0" brushRef="#br0" timeOffset="-164326.759">22102 7003 0,'17'0'15,"54"0"1,-18 17-16,105-17 16,-69 0-16,105-17 15,-106-1-15,71 18 16,-89 0-16,-35 0 15,1 0-15</inkml:trace>
  <inkml:trace contextRef="#ctx0" brushRef="#br0" timeOffset="-160400.562">12965 16545 0,'17'0'16,"1"0"-1,0 0-15,34-17 16,-16 17-16,34 17 16,-52-17-16,17 0 15,0 0-15,1 0 0</inkml:trace>
  <inkml:trace contextRef="#ctx0" brushRef="#br0" timeOffset="-159799.458">14975 15875 0,'-17'18'16,"-1"-18"0,-17 0-16,17 0 15,-17 0-15,-71 17 16,36-17-16,-72 18 15,54 0-15,-70 17 16,69-18-16,19 1 16,-54 35-1,107-53-15,17 18 0,17-1 16,71 1-16,-17 0 16,70-18-16,-53 17 15,-17-17-15,-1 0 0,36 36 16,-88-19-1,-18 36-15,-18-35 16,-52 35-16,17-18 16,-53 35-1,53-52-15,0 17 0,18 1 16,35-19-16,35 1 16,71 0-1,-35-18-15,-1 0 0,89 0 16,-106 0-16,70 0 15,-87 0-15,-1 17 16,-35 1 0,0-1-16</inkml:trace>
  <inkml:trace contextRef="#ctx0" brushRef="#br0" timeOffset="-152475.025">14252 17127 0,'-17'18'16,"34"17"-16,-17-17 15,18 35 1,-18-36-16,0 1 0,18 17 16,-18-17-16,0-36 31</inkml:trace>
  <inkml:trace contextRef="#ctx0" brushRef="#br0" timeOffset="-152298.546">14235 16933 0,'17'0'16,"-34"0"-16,52 0 15,-17-17 1,-1 17-16,1 17 16</inkml:trace>
  <inkml:trace contextRef="#ctx0" brushRef="#br0" timeOffset="-152120.71">14358 17039 0,'0'0'15,"18"0"-15,-1 0 16,1 0 0,0-17-16,-1 17 15</inkml:trace>
  <inkml:trace contextRef="#ctx0" brushRef="#br0" timeOffset="-151538.241">14429 17180 0,'0'0'15,"0"18"-15,-18-18 0,36 0 16,-18 18-16,35-18 15,-17 0-15,-1 0 16,1 0-16,17-18 0,-17 18 16,-1-18-16,1 18 0</inkml:trace>
  <inkml:trace contextRef="#ctx0" brushRef="#br0" timeOffset="-151096.568">14940 17057 0,'0'53'16,"0"-18"-16,0 0 16,18 1-16,-18-1 0,35 18 15,-35-36-15,35 1 16</inkml:trace>
  <inkml:trace contextRef="#ctx0" brushRef="#br0" timeOffset="-150579.216">13917 15522 0,'0'0'16,"0"53"-16,0-18 0,0 1 15,0-19-15,0 19 0,18-1 16,-1-17-16,-17-1 0,36 18 15</inkml:trace>
  <inkml:trace contextRef="#ctx0" brushRef="#br0" timeOffset="-150329.72">14146 15646 0,'18'35'15,"-36"-70"-15,54 70 0,-19-17 16,19-18-16,-19 0 16,19 0-16,-1-18 15,-35 0-15,17 18 16,-17-17-16,-17-1 0,17 0 0,-35 1 16,17 17-1,0 0-15,-17 0 16,17 0-1,18 17-15</inkml:trace>
  <inkml:trace contextRef="#ctx0" brushRef="#br0" timeOffset="-150190.85">14482 15699 0,'0'0'0,"-18"17"0,-17 19 16,17-19-16,0 1 15,1-18-15,17 17 16</inkml:trace>
  <inkml:trace contextRef="#ctx0" brushRef="#br0" timeOffset="-149928.96">14570 15646 0,'-18'0'15,"36"0"-15,-36 17 0,18 1 0,0 17 16,18-35 0,17 18-16,-17-18 15,17 0-15,-17-18 0,34-17 16,-52 17-16,18-17 16,-18 0-16,0 17 15,-18 1-15,1 17 16,-36-18-1,35 18-15,1 0 16</inkml:trace>
  <inkml:trace contextRef="#ctx0" brushRef="#br0" timeOffset="-149678.792">14834 15540 0,'0'18'16,"0"-1"-16,0 1 15,0-1-15,0 19 0,18-1 16,0-17-16,17-18 16,0 0-1,18 0-15,-35-18 16,-1 0-16,-17-17 16,0 17-16,0-17 15,-17 18-15,-1-1 0,0 0 16,1 18-16,-1 0 15,1-17-15,-1 17 16,36 0 0</inkml:trace>
  <inkml:trace contextRef="#ctx0" brushRef="#br0" timeOffset="-149412.083">15117 15575 0,'0'18'16,"0"-36"-16,0 53 0,17-17 16,1 0-1,17-18-15,-17 0 16,35 0-16,-53-18 16,35-17-16,-35 17 15,-18 1-15,18-1 16,-35-17-1,17 35-15,1-18 16,-1 0-16,0 18 0,1 0 0,-1 0 16,1 0-16</inkml:trace>
  <inkml:trace contextRef="#ctx0" brushRef="#br0" timeOffset="-147832.342">16263 16228 0,'-18'0'16,"18"17"-1,0 36 1,0-17-16,18 34 16,0-35-16,-1-17 0,1 0 15,53-18-15,-54 0 16,18-18-16,18-35 15,-17 0 1,-19 18-16,1-18 16,-18 35-16,0 1 0,0 34 15,18 1-15,-18 106 16,17-36-16,1-18 16,-1 18-16,1-17 15,17 53-15,-17-72 16,-18 37-1,0-54-15,0-17 0,-35-1 16,17-17-16,-17 0 16,0-17-16,-1-1 15,19-17-15,-19-1 0,1 1 16,0-35 0,17 52-16,-17-17 0,53 35 31,34-18-16</inkml:trace>
  <inkml:trace contextRef="#ctx0" brushRef="#br0" timeOffset="-147482.386">16845 16563 0,'0'18'0,"0"-36"0,0 53 15,0 0-15,18-17 16,-1 0-16,1-1 16,0-17-1</inkml:trace>
  <inkml:trace contextRef="#ctx0" brushRef="#br0" timeOffset="-147359.555">16810 16351 0,'0'0'16</inkml:trace>
  <inkml:trace contextRef="#ctx0" brushRef="#br0" timeOffset="-146941.974">17286 15875 0,'0'0'16,"-18"71"-16,18-1 16,18 71-16,0-70 15,-1-1-15,19 36 16,-19-53-16,36 0 15,-17-35-15,16-18 16</inkml:trace>
  <inkml:trace contextRef="#ctx0" brushRef="#br0" timeOffset="-146696.822">17639 16387 0,'0'0'16,"0"52"-16,0-16 15,0-19-15,18 1 0,34 0 16,-34-18-16,53 0 16,-54 0-16,19-18 15,-19 0-15,1-17 16,-18 0-16,-18-18 16,-17 35-16,0-17 15,-1 17-15,1 1 16,17 34-1,36 1-15</inkml:trace>
  <inkml:trace contextRef="#ctx0" brushRef="#br0" timeOffset="-146318.315">18133 16422 0,'-53'0'16,"106"0"-16,-124 17 0,54-17 15,-1 18-15,0 0 16,18-1-16,18-17 16,0 0-16,-1 0 0,54-17 15,-54 17-15,19-18 16,-36 0-16,17 18 16,-17 18 15,0 17-31,0 1 0,18-1 15,-18 18-15,18-18 0,17 36 16,0-36-16,-17 18 16,-1-35-1,-17-1-15,-17-17 16,-18 0-16,-18 0 16,17-17-16,-34-19 15,35 19-15,-36-1 16,36 0-1,17 1-15</inkml:trace>
  <inkml:trace contextRef="#ctx0" brushRef="#br0" timeOffset="-145450.498">18680 16245 0,'0'18'16,"0"0"-16,0 17 16,17 18-16,1-18 15,0 0-15,-1-17 0,18 0 16,1-18-16,-19 17 0,72-34 15,-72-1-15,36-35 16,-35 36 0,-1-36-16,-17 17 15,0 19-15,-17-1 16,17 36 0,0 70-1,17-35-15,19 53 16,-19-53-16,1-1 0,17 37 15,-17-36-15,-18-18 16,0-17-16,0 17 0,-35-18 16,-1 1-1,-34-36-15,17-17 16,18 18-16,-54-36 16,54 17-16,17 19 15,1-1-15,-1 0 0,18 1 16,18 17-16,35 0 15,-18 0-15</inkml:trace>
  <inkml:trace contextRef="#ctx0" brushRef="#br0" timeOffset="-145246.455">19332 16545 0,'0'18'15,"18"17"1,0-17-16,-1 35 16,-17-18-16,18-17 0,-18-1 15,0 1 1,17 0-16,1-18 16</inkml:trace>
  <inkml:trace contextRef="#ctx0" brushRef="#br0" timeOffset="-145117.112">19403 16369 0,'0'-18'16,"0"1"-16,0-1 16,-18 18-16,18-18 0</inkml:trace>
  <inkml:trace contextRef="#ctx0" brushRef="#br0" timeOffset="-144774.2">18627 16016 0,'17'0'15,"1"-18"-15,17-17 16,1 0-16,-19 0 0,36-71 16,-18 53-16,-17 0 15,0 0-15,-1 18 16,1 0-16,0 35 15,-1 52 1,1-16-16,35 34 16,-36-17-16,19 18 15,-1-54 1</inkml:trace>
  <inkml:trace contextRef="#ctx0" brushRef="#br0" timeOffset="-137867.511">27040 15769 0,'0'-17'0,"0"34"47,0 54-47,0-36 16,18 53-16,0-53 15,17 18-15,-17-35 16,35 17 0,-36-35-16,36 0 15,-18-17-15,1-36 16,-19 17-16,1-34 15,0-1 1,-18 54-16,17 17 0,-17 17 16,0 54-1,18-18-15,-18 17 0,53 54 16,-36-54-16,19 36 16,-1-53-16,-17 35 15,-18-70 1,0 35-16,-18-35 15,0-18-15,1 0 0,-19 0 16,1 0-16,-18 0 0,18-18 16,-53-17-16,52-1 15,1 19-15,18-1 16,-1-17-16,0-18 16,18 35-16,53-52 15</inkml:trace>
  <inkml:trace contextRef="#ctx0" brushRef="#br0" timeOffset="-137710.093">27799 15875 0,'35'-18'15,"-70"36"-15,88-53 0,-18 35 16,-17 0-16,-1 17 15</inkml:trace>
  <inkml:trace contextRef="#ctx0" brushRef="#br0" timeOffset="-137604.745">27869 16087 0,'0'0'16,"18"0"-16,0 0 0,-1 0 15,19-18 1</inkml:trace>
  <inkml:trace contextRef="#ctx0" brushRef="#br0" timeOffset="-137126.551">28346 14358 0,'88'-18'15,"-176"36"-15,211-36 0,-70 18 16,35 0-16,-35 0 16,-18 0-16</inkml:trace>
  <inkml:trace contextRef="#ctx0" brushRef="#br0" timeOffset="-136691.896">28452 14376 0,'35'35'15,"0"0"1,-17 1-16,17 16 15,-35-16-15,18 17 0,-1 52 16,-17-34 0,0 88-16,0-71 0,0 18 15,-17 17-15,17 1 16,0 140-16,0-105 16,17 123-1,-17-141-15,36-17 0,-19-1 16,1 1-16,-1-1 0,-17 1 15,18-18-15,-18-1 0,18 107 16,-18-106-16,0 88 16,0-106-16,17 0 15,-17-17-15,0-1 0,18-17 16,0-17-16,-1-19 16,1 1-16,17-18 0,-17 18 15,52-36-15,-52 18 16,35-18-16,-53 1 15,18-19-15,-18 19 16</inkml:trace>
  <inkml:trace contextRef="#ctx0" brushRef="#br0" timeOffset="-129513.087">25788 8114 0,'-18'-18'16,"36"18"-16,17-17 15,1 17 1,87 0-16,-35 0 15,142 17-15,-72-17 16,1 0-16,17 0 0,1 0 16,193 0-16,-211-17 15,53 17 1,-142 0-16,-34 0 16</inkml:trace>
  <inkml:trace contextRef="#ctx0" brushRef="#br0" timeOffset="-110648.448">29069 14358 0,'0'0'0,"-18"18"0,1-18 16,-1 17-16,18 1 16,-18 0-16,18 35 15,18-53-15,0 17 16,17 1-16,-17-18 16,34 0-16,-34 0 15,17-18 1,-35 1-16,0-1 0,0-35 15,-17 35-15,-1 1 16,0-1-16,1 0 0,-18 1 16,17 17-16,-17 35 15,17-17-15</inkml:trace>
  <inkml:trace contextRef="#ctx0" brushRef="#br0" timeOffset="-110493.035">29104 14746 0</inkml:trace>
  <inkml:trace contextRef="#ctx0" brushRef="#br0" timeOffset="-110346.147">29104 14940 0,'0'0'16,"18"0"-16,-1 0 15</inkml:trace>
  <inkml:trace contextRef="#ctx0" brushRef="#br0" timeOffset="-110248.276">29139 15117 0</inkml:trace>
  <inkml:trace contextRef="#ctx0" brushRef="#br0" timeOffset="-109965.82">29175 15346 0,'0'0'16,"0"35"-16,17-17 0,-17 17 15,0-17-15,18 17 16,-18-17-16,18-1 16,-18 1-16,17 17 0,1-17 15,-18-1-15,18 19 16</inkml:trace>
  <inkml:trace contextRef="#ctx0" brushRef="#br0" timeOffset="-109293.03">29263 16051 0,'0'18'16,"18"0"15,-18-1-15,-18 1-1</inkml:trace>
  <inkml:trace contextRef="#ctx0" brushRef="#br0" timeOffset="-109137.116">29316 16281 0,'-18'0'15,"36"0"-15,-36 17 0,18 1 16</inkml:trace>
  <inkml:trace contextRef="#ctx0" brushRef="#br0" timeOffset="-109036.85">29369 16387 0,'0'0'16,"0"17"-16,-18 1 16,18-1-16,-18 1 15</inkml:trace>
  <inkml:trace contextRef="#ctx0" brushRef="#br0" timeOffset="-108836.316">29369 16739 0,'17'0'15</inkml:trace>
  <inkml:trace contextRef="#ctx0" brushRef="#br0" timeOffset="-108713.489">29422 17004 0,'-18'0'0</inkml:trace>
  <inkml:trace contextRef="#ctx0" brushRef="#br0" timeOffset="-108335.486">29316 17568 0,'0'0'16,"0"18"-16,0 17 16,0-17-16,-18 70 15,18-35-15,0-18 0,0 1 16,0-1-16,0 0 0,35 18 15,-17-53 1,53 18-16,-36-36 16,36-17-16,-54-1 15,1 1-15,-1 0 0,-17 0 16,-17-54-16,-1 54 16,-35-35-16,18 52 15,0 0-15,-1 1 16,19-1-16,-19 0 0,19 1 15</inkml:trace>
  <inkml:trace contextRef="#ctx0" brushRef="#br0" timeOffset="-107417.508">29510 14358 0,'0'0'15,"18"-35"-15,-18 17 0,17 1 16,1 17 31,-1 0-32,1 0-15,17 0 0,-17 0 16,17 0-16,1 0 0,-19-18 16,36 36-16,-35-1 15,17 36 1,-35-18-16,18 54 15,-1-37-15,19 72 16,-36-54-16,35 107 16,-35-89-16,35 106 15,-17-88-15,-1 123 16,1-123-16,0 141 16,-18-106-16,0 88 15,0-105-15,0-1 16,0-17-16,0 0 0,0 53 15,0-71-15,0 35 16,17-70 0,-17 0-16,36 53 15,-19-53-15,1 53 16,0-53-16,-18 0 0,17 17 16,1 54-1,-1-71-15,19 17 16,-36-35-16,17 18 15,-17-35-15,0 0 16,-17-1 0,-1-17-16,0 18 15,1-18-15,-1 18 0,1-18 16,-1 0-16,0 0 16,1 0-16,-1 0 15,18-18-15,-18 18 16,1 0-16,-19 18 15,19-18 1,-19 0-16,1 17 16,0-17-16,17-17 15</inkml:trace>
  <inkml:trace contextRef="#ctx0" brushRef="#br0" timeOffset="-98876.477">30374 15487 0,'18'0'15,"17"0"-15,0-18 0,18 18 16,0-17-16,0 17 16,0-18-16,18 18 0,17 0 15,-53 0-15,36 0 16,-54 0-16</inkml:trace>
  <inkml:trace contextRef="#ctx0" brushRef="#br0" timeOffset="-98581.693">30568 15258 0,'0'0'16,"-17"0"-16,-1 0 15,-17 35-15,-1-17 16,1-1-16,-18 54 16,36-54-16,-1 19 15,0-19-15,18 19 0,0-1 16,18-17-16,35-1 16,-36 1-16,72-1 15,-36 1-15,17-18 16,-35 18-1,1-18-15</inkml:trace>
  <inkml:trace contextRef="#ctx0" brushRef="#br0" timeOffset="-98130.994">31485 15258 0,'0'0'16,"-35"35"-16,18-17 15,-1 34-15,0-34 16,18 0-16,36 35 15,-19-36-15,54 19 16,-36-36-16,36 0 16,-36 0-16,18 0 15,-36-18-15,19 0 16,-36 1-16</inkml:trace>
  <inkml:trace contextRef="#ctx0" brushRef="#br0" timeOffset="-97943.144">31679 15328 0,'0'0'0,"0"18"0,0-1 0,-17 36 16,17-17-16,0 52 16,17-53-1,1 36-15,-18-36 16,35 18-16,-35-35 15,18-1-15</inkml:trace>
  <inkml:trace contextRef="#ctx0" brushRef="#br0" timeOffset="-97503.583">31926 15363 0,'0'18'31,"18"35"-15,-18-35-16,18 17 15,-18 0-15,17 1 0,1-19 16,0 18-16,17 36 0,-35-53 15,18 35-15,-18-36 16,-18 1 0,0-18-16,-17 0 15,17-18-15,1 1 0,17-1 16,-18 0-16,18-17 0,0-18 16,0 35-16,35-34 15,-17 34-15,17 0 16,-17 1-16,17-1 0,0-35 15,-17 35 1,-18-35-16,0 36 16,0-1-16,-18 1 0,1-1 15,-1 18-15,1-18 0,-19 36 16,19 0 0</inkml:trace>
  <inkml:trace contextRef="#ctx0" brushRef="#br0" timeOffset="-97142.332">32262 15275 0,'0'0'0,"0"-17"16,35 17-16,0 0 15,18 0 1,-18 0-16,-17 17 15,-18 1-15,0 35 16,0-36-16,-18 19 0,1-19 16,-19 36-16,19-17 15,17-19-15,0 1 16,0 17-16,35 0 16,-17-17-16,35 17 15,-36-17-15,1 17 16,-18-17-16,-18 0 15,1-1-15,-54-17 16,18 0-16,-17 18 16,34-18-16,-17 0 15,53-18 1</inkml:trace>
  <inkml:trace contextRef="#ctx0" brushRef="#br0" timeOffset="-96884.647">32738 15399 0,'0'0'16,"0"17"0,0 19-1,0-19-15,0 36 16,17-35-16,1 0 15,0-1-15,-1-17 0,19 18 0,17-1 16,-18-17 0,18 0-16,-36 0 15,1 0-15,-36 0 16</inkml:trace>
  <inkml:trace contextRef="#ctx0" brushRef="#br0" timeOffset="-96717.702">32949 15469 0,'-17'106'16,"34"-212"-16,-34 265 0,17-53 16,0-53-16,0 53 15,0-53-15,-18 17 16,18-35-16</inkml:trace>
  <inkml:trace contextRef="#ctx0" brushRef="#br0" timeOffset="-94666.909">25770 8308 0,'18'0'0,"0"0"16,17 0-16,18-18 15,-18 18-15,36 0 16,-1 0-16,18-17 0,124 17 16,-71 0-16,141-18 15,-140 18-15,16 0 16,-17-18-16,-17 18 0,123 18 15,-159-18-15,71 0 16,-106 18-16,17-18 16,-52 0-16</inkml:trace>
  <inkml:trace contextRef="#ctx0" brushRef="#br0" timeOffset="-90534.889">19491 17216 0,'0'17'0,"18"1"16,17-1-16,0 1 0,0 0 16,71 17-16,-35-17 15,52 17 1,-52-17-16,70-18 15,-88 0-15,53 0 16,-71-18-16,18 18 16,-53-18-16</inkml:trace>
  <inkml:trace contextRef="#ctx0" brushRef="#br0" timeOffset="-90143.848">19420 17445 0,'0'0'0,"0"-18"31,18-17-15,-18 17-16,0-35 15,0 18-15,0-18 16,0 36-16,0-1 16,0 0-16,0 1 31,35 17-16,-17-18-15,17 18 0,53-18 16,-35 1-16,0 17 16,0-18-16,35 18 15,-52 0-15,17 0 16</inkml:trace>
  <inkml:trace contextRef="#ctx0" brushRef="#br0" timeOffset="-80840.716">26070 6191 0,'0'-17'15,"-17"-1"16,17 36 16,0-1-31,0 19-16,0-19 16,0 36-16,0-35 15,17 35 1,-17-36-16,0 1 0</inkml:trace>
  <inkml:trace contextRef="#ctx0" brushRef="#br1" timeOffset="-37781.792">3140 8343 0,'-18'0'32,"18"18"-32,18-1 15,-18 19-15,0-19 16,0 19-16,17 17 16,-17-18-16,0 35 0,18-17 15,0 88-15,-18-70 0,17 0 16,-17-1-16,0 1 15,18 70-15,-18-71 16,0 1-16,0-1 16,-18 54-16,18-54 0,0 54 15,0-53 1,0-19-16,0-16 0,0 17 16,18 17-16,-18-35 15,35 36-15,-35-53 16,18 35-16,-1-18 15,1 0 1,-18-17-16,18 17 0,-1-17 16,1-1-16,0 1 15,-18 0-15,17-1 16,1 19 0,-18-19-16,0 1 0,0 17 15,0-17 1,18 35-16,-18-36 15,0 1-15,17 0 16,-17-1-16,18-17 16,0 18-1,-1-18-15,1 0 16,-1 0-16,1 17 16,0-17-16,-1 18 15,1-18-15,0 18 16,17-18-16,0 0 15,-17 0-15,17 17 16,0-17 0,1 0-16,-19 0 0,36 0 15,-18 0-15,36 0 16,-18 0-16,18 0 16,-36 0-16,53 18 15,-53-18 1,1 18-16,-1-18 0,35 35 15,-34-17-15,34-1 16,-17 1-16,-18-18 16,18 17-16,0-17 0,53 18 15,-53-18 1,53 0-16,-53 0 16,0 0-16,17 0 0,-17 0 15,0 0-15,0 0 0,18 0 16,52 0-1,-70 0-15,0 0 0,17 0 0,-17 0 16,18 18-16,-18-18 16,70 0-16,-70 0 15,53 17 1,-53-17-16,0 0 0,0 18 16,0-18-16,52 0 15,-52 18-15,71-18 16,-71 17-16,0-17 0,53 0 15,-1 18 1,-52 0-16,35-1 16,-35 1-16,-17-18 15,17 18-15,-18-1 0,53 1 16,-35-18-16,35 17 16,-35-17-16,0 18 15,0-18-15,-18 0 0,53 18 16,-35-1-16,18-17 15,-18 18 1,17-18-16,-34 18 16,52-18-16,-53 0 15,53 17-15,-52-17 16,34 0-16,-35 0 16,1 0-16,-1 18 15,0-18-15,36 0 16,-36 0-16,36 0 15,-36 0-15,0 0 16,0 0-16,-17 0 0,53 0 16,-54 0-16,54 0 15,-54 0-15,1 0 16,17-18-16,-17 18 0,35 0 16,-35 0-16,35 0 15,-36 0-15,1 0 16,-1 0-1,1 18 1,0-18 0,-1 0-1,1 0 1,0 0 0,-1 0-1,1 18 1,0-18-1,-1 0 1,1 0-16,-18-18 16,35 18-1,-17 0-15,-1 0 16,1 0 0,0 0-1,-1 0-15,1 0 16,0 0-1,-1 0-15,1 0 16,-1 0 0,1 0 31,0 0-1,-1 0-30,-17 18 93,0-1 48,18-17-142,0 0 48,-1 0-48,1 0 1,0 0-16,-1-17 0,1 17 16,17 0-1,-17 0-15,-1 0 16,19 0-16,-1 0 16,-17 0-16,-1 0 15,36 0 1,-18 0-16,36 0 0,-36 0 15,1 0-15,52-18 16,-53 18-16,53 0 16,-35 0-16,35 0 15,-35 0-15,53-18 16,-53 18-16,53 0 16,-53 0-16,70 0 15,-70 0-15,71-17 16,-71 17-1,-1 0-15,19 0 0,-18 0 16,70 0-16,-52 0 16,52-18-16,-52 18 15,52-18 1,-52 18-16,70-17 16,-53 17-16,53-18 15,-70 18-15,88-18 16,-89 18-16,71 0 15,-70-17-15,88-1 16,-89 18-16,71-17 16,-70 17-16,70 0 15,-70-18-15,70 18 16,-71 0-16,1 0 16,-1 0-16,71-18 15,-52 18-15,-19-17 16,18 17-16,-17-18 0,17 18 15,-17 0-15,105-18 16,-105 18-16,105 0 16,-88-17-16,71 17 15,-71 0-15,18-18 0,70 18 16,-70 0 0,88-18-16,-106 18 15,18 0-15,0 0 0,-18 0 16,18 0-16,0 0 15,0 0-15,0 0 0,123 0 16,-123 0-16,141 0 16,-124-17-16,1 17 15,140 0-15,-140 0 16,123-18-16,-124 18 16,1 0-16,123-18 15,-36 18 1,-123-17-16,89 17 15,-89-18-15,-17 18 0,-1-17 16,-17 17-16,0 0 0,53-18 16,-53 0-16,-18 18 15,36-17 1,-54 17-16,1-18 16,-1 18-16,-17-18 15,0 1-15,0-19 16,0 19-16,18-36 15,-18 35-15,18-52 16,-18 34-16,17-52 16,1 35-16,0 0 15,-1 0-15,-17 1 0,18-1 16,0-71-16,-18 54 16,17-54-1,-17 54-15,0-1 0,0 0 16,0-70-16,0 71 15,-17-71-15,-1 70 16,0-88-16,18 89 16,-35-54-16,35 54 15,-18-18 1,1 35-16,-19 0 16,19 18-16,17 17 15,-18 0-15,1 1 0,17-1 16,-18 0-16,18 1 15,-18 17-15,18-18 0,-17 18 16,-1 18 0,-35-1-1,35 1-15,-52 0 16,17-18-16,18 17 0,-89-17 16,71 0-16,-70 0 15,52 0 1,18 0-16,-88 0 15,71-17-15,-89 17 16,88 0-16,-87 0 16,69 0-16,1 0 0,0 0 15,-106-18 1,88 18-16,-88 0 16,106 0-16,-18 0 15,0 0-15,-123 0 0,123 0 16,-17 18-16,-107-18 15,125 17-15,-107-17 16,88 0-16,19 0 16,-1 0-16,-18 0 0,-105 0 15,123 0-15,-123 0 16,123-17-16,-17 17 16,-1 0-16,-88 0 15,89 0-15,17 0 16,0 0-16,0-18 0,1 18 15,-1 0-15,0-18 0,-106 18 16,106 0 0,18 0-16,-18 0 0,-88 0 15,89 0-15,16 0 16,-87 0-16,88 0 16,0 0-16,-1 0 0,1 0 15,18 0-15,-19 0 0,-105 0 16,106 18-1,-18-18-15,18 0 0,-123 18 16,122-1-16,-17-17 16,1 18-16,16 0 0,-122-1 15,105-17-15,0 0 16,18 18-16,-124-1 16,106-17-16,-105 18 15,105 0-15,0-18 16,-106 17-16,124-17 15,-123 0-15,122 0 16,-16 0-16,16 0 0,-16 0 16,16-17-16,-17 17 0,-70-18 15,70 18 1,-52-18-16,69 1 16,-87-1-16,88 1 15,-89-1 1,89 0-16,0 18 0,0-17 15,0 17-15,-1-18 0,-87 18 16,88 0-16,-89-18 16,89 18-16,-88-17 15,88 17-15,-1 0 16,1-18-16,0 18 0,0-18 16,0 18-16,-71-17 15,88 17-15,-87-18 16,87 0-16,0 18 15,-70-17-15,53 17 16,-53-18-16,71 18 16,-89-17-1,88 17-15,-105-18 16,105 18-16,-123 0 16,106-18-16,-106 18 15,88 0-15,-88-17 16,106 17-16,-88 0 15,105 0-15,-88 0 16,89 0-16,-1 17 16,18-17-16,0 0 0,-53 18 15</inkml:trace>
  <inkml:trace contextRef="#ctx0" brushRef="#br1" timeOffset="-30446.454">7938 8890 0,'0'-18'15,"17"18"-15,-17 18 31,18-18-15,-18-18 31,0 1-31,-18 17-16,18-18 15,-17 0 1,-1 1-16,0 17 15,-17-18-15,0 1 16,-1-1-16,1 18 16,-53-18-1,53 18-15,-89 18 16,71-18-16,0 18 16,-17-1-16,17 1 0,-18-1 15,18 19-15,-70 34 0,70-17 16,0 0-16,0 0 0,18 18 15,-18 105 1,35-88-16,18 18 0,18 88 16,0-88-16,17-18 15,0 0-15,18 0 0,0-17 16,70 52-16,-52-87 16,70 17-1,-53-36-15,71 1 16,-71-36-16,-17 1 0,88-72 15,-18-34 1,-88 52-16,17-87 16,-52 52-16,-1 18 0,1-124 15,-36 89 1,-34-71-16,16 105 16,-52-69-16,35 105 15,-70-53-15,52 71 16,-70-18-16,70 53 15,19 0-15,-19 0 16</inkml:trace>
  <inkml:trace contextRef="#ctx0" brushRef="#br1" timeOffset="-26141.183">16334 11430 0,'17'-18'31,"-17"1"0,-17-1 16,-1 18-31,18-18-16,-18 18 16,1-17-16,-1 17 0,18-18 15,-18 18-15,1 0 0,-1-17 16,1 17-16,-19 0 15,19 0-15,-19 0 16,19 0-16,-19 0 16,19 0-1,-19 0-15,19 17 16,-18-17-16,17 18 0,0-18 16,-17 17-16,35 1 15,-35 0-15,35-1 16,-18-17-16,18 18 15,-18 0-15,1-1 16,-1 1-16,18 0 16,-17-1-16,-1 1 0,0-1 15,1 19-15,-1-19 16,18 1-16,-18 17 16,18-17-16,0 0 15,0-1-15,0 19 0,0-19 16,0 18-16,-17-17 0,17 35 15,0-35-15,0 35 16,0-36-16,17 18 16,-17 1-1,36-1-15,-19 0 16,19 18-16,-19-35 16,36 35-16,-18-36 15,18 36-15,-17-35 16,52 17-1,-35-17-15,35-18 16,-35 0-16,70 0 16,-70-18-16,71-17 15,-71 17-15,-1-17 16,1 17-16,0-17 0,18-35 16,-53 34-16,17-52 15,-35 35-15,0-70 16,-18 35-16,-52-71 15,34 71-15,-87-54 16,70 90-16,-71-19 16,72 53-1,-1 1-15,17-1 0,1 18 16,0 18-16</inkml:trace>
  <inkml:trace contextRef="#ctx0" brushRef="#br1" timeOffset="-20173.985">15522 8837 0,'18'0'0,"-18"18"47,0-1-32,0 1-15,0 17 16,-18 1 0,-35-1-16,18 0 15,0 18-15,-18-18 16,18 1-16,-36 34 15,36-35-15,-18 1 0,18-1 16,-54 36-16,54-54 16,-53 36-16,35-18 15,18-17-15,-36 35 16,36-18-16,-36 18 16,36-35-16,-36 52 15,36-34-15,0-1 16,-18 35-16,18-34 15,-1 17-15,19-18 16,-1 0-16,1 0 16,-1 1-16,0-19 0,18 19 15,-17 34-15,-1-35 16,18-17-16,0 17 0,0 1 16,0 17-16,18-18 15,-1-17-15,1 17 16,-18-18-16,18 19 0,34-1 15,-34-17-15,53 17 16,-54-35-16,54 35 16,-36-17-16,18-1 15,-18 1-15,53 0 16,-52-1 0,52 1-16,-35-18 15,53 18-15,-53-1 16,0-17-16,-1 0 0,1 18 15,71 0 1,-71-18-16,70 0 16,-70 17-16,71-17 15,-71 0-15,-1 0 16,1 0-16,18 0 0,35 0 16,-36 0-16,19 0 15,-37-17-15,54 17 16,-53-18-16,53 0 15,-53 18-15,53-17 16,-53 17-16,70-36 16,-70 19-16,53-1 15,-53 0-15,-18 1 16,0 17-16,18-18 0,-17 1 16,-1 17-16,0-18 15,18-17-15,-35 17 16,17-17-16,-35 17 15,-18-17-15,-35-18 16,0 0 0,18 18-16</inkml:trace>
  <inkml:trace contextRef="#ctx0" brushRef="#br1" timeOffset="-19657.064">17074 10195 0,'0'0'16,"-17"0"-16,-18-17 15,17-1-15,-17 18 16,17-18-16,-17 1 0,17-1 0,-35 0 16,36 1-16,-36-18 15,17 35-15,-17-18 16,36 18 0,-36-18-16,18 18 15,-18-17-15,35 17 16,-35-18-16,35 0 15,-34 1 1,34 17-16,-35-36 16,35 19-16,1-18 15,-1 35-15,-35-36 16,36 19-16,-36-19 16,35 19-16,-17-19 15,17 1-15,-17 0 16,17 0-16,18 17 15,-18-17-15,18 17 0,-17-53 16,17 54-16,0-36 16,0 18-16,0-18 15,0 17-15,-18-34 16,1 35 0,-36-18-16,17 17 15,-34-17-15,35 36 16,-18-36-1,17 35-15,-17-35 16,36 53-16,-36-35 16,35 35-16,-17 0 15,17 0-15</inkml:trace>
  <inkml:trace contextRef="#ctx0" brushRef="#br1" timeOffset="-18737.291">17074 10195 0,'36'18'15,"-19"0"-15,1 34 16,0-34-16,-1 53 16,-17-54-16,0 19 15</inkml:trace>
  <inkml:trace contextRef="#ctx0" brushRef="#br1" timeOffset="-16949.554">21396 11465 0,'0'0'16,"0"-17"-16,18-19 16,-1 19-16,-17-1 0,0 0 15,0-17-15,-17 18 16,-19-19-16,1 19 16,-71 17-1,53 17-15,-88 19 16,53-1-16,17 0 0,-87 53 15,87-35-15,18 0 16,-17 18-16,-1 70 16,36-53-16,35 106 15,17-106-15,19 18 16,17 0-16,17 0 0,1-18 16,17 18-16,18-36 0,123 71 15,-105-88-15,-1-17 16,18-19-16,0-17 0,124-17 15,-142-19 1,71-52-16,-105 18 16,16-72-16,-69 54 15,-19 0-15,-17-18 0,-17-105 16,-36 87-16,-71-123 16,18 124-16,-140-89 15,122 124 1,-141 0-16,160 70 15,-1 18-15,35 18 16</inkml:trace>
  <inkml:trace contextRef="#ctx0" brushRef="#br1" timeOffset="-8445.7">5786 16739 0,'-18'0'15,"18"18"-15,18-18 16,17 18 0,53-1-1,-17-17-15,70 18 16,-53-18-16,-18 0 16,19 0-16,-19 0 0,-17-18 0,18 18 15,17-17-15,-35 17 16,-18-18-1,-17 0-15,-18 1 0,0-1 16</inkml:trace>
  <inkml:trace contextRef="#ctx0" brushRef="#br1" timeOffset="-8168.965">6421 16563 0,'35'0'0,"18"35"16,35-17 0,0 17-1,-35-17-15,53 17 16,-71-17-16,36 17 16,-36-17-16,-17-1 15,-18 1-15,0 0 0,-53 34 16,17-34-16,-69 53 15,52-36 1,-71 35-16,71-17 16,18 0-16,-18-17 0</inkml:trace>
  <inkml:trace contextRef="#ctx0" brushRef="#br1" timeOffset="7725.958">12241 5609 0,'-17'0'16,"17"18"0,0-1-16,-18 1 0,18 17 15,-18 36 1,1-18-16,-1 35 15,1-53-15,-1 54 16,0-54-16,1 0 16,17-17-16,0 17 0,-18 0 15</inkml:trace>
  <inkml:trace contextRef="#ctx0" brushRef="#br1" timeOffset="7965.094">11906 6050 0,'0'53'0,"0"-106"0,0 124 16,18-18-1,0-36-15,17 19 16,-18-36-16,19 0 15,-1 0-15,0 0 0,36-36 16,-36 1-16,18 17 16,-18-17-16,1 17 0,-19 18 15,1-17-15</inkml:trace>
  <inkml:trace contextRef="#ctx0" brushRef="#br1" timeOffset="10161.741">27040 5362 0,'18'0'16,"0"-17"-16,-1-19 0,54-34 16,-18 17-16,35-53 15,-53 35 1,18 19-16,35-72 16,-52 71-16,17-35 15,-36 53-15,19-18 16,-36 35-16</inkml:trace>
  <inkml:trace contextRef="#ctx0" brushRef="#br1" timeOffset="10512.173">26970 5098 0,'-18'53'16,"18"-36"-16,-17 54 15,17-54 1,17 36-16,1-35 16,0 0-16,17-18 15,0 0-15,0 0 0,1 0 16,-1-18-16,0 0 0,0 1 0,1 17 16,-19-18-16,19 0 0,-19 1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9:08.3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 7232 0,'-17'18'16,"34"-18"31,1 17-32,0-17-15,17 18 0,35-18 16,-34 18-16,105-36 15,-71 18 1,19 0-16,122-18 16,-87 1-16,17-1 15,0 18-15,0-18 0,141 1 16,-141 17-16,142-36 16,-142 36-16,0-17 15,0 17-15,-35-18 0,88 18 16,-124 18-16,19-18 15,-54 0-15,-18 17 16,1-17-16,-36 0 16</inkml:trace>
  <inkml:trace contextRef="#ctx0" brushRef="#br0" timeOffset="12607.176">13564 6509 0,'18'0'16,"-36"0"109,1 0-109,-1-18-1,-17 18 1,17 0-16,0 0 0,1 18 0,-18-18 16,-1 0-16,1 0 15,0 0-15,-1-18 16,-16 18-1,-1 0-15,17 0 16,-52 0-16,53 0 16,-53 0-16,52 0 15,-17 0-15,18 18 0,-18-18 16,-17 0-16,17 17 16,-18-17-1,18 0-15,-35 18 16,35-18-16,-53 0 15,53 18-15,-70-18 16,52 0-16,-70 0 16,88 0-16,-105 0 15,87 0-15,-70 0 16,53-18-16,17 18 16,-17-18-16,0 18 0,17-17 15,-17-1-15,0 18 0,-88 0 16,87 0-16,1-18 15,0 18-15,-18 0 0,18 0 16,0 0-16,0 0 16,-89-17-16,89 17 15,-88 0-15,87-18 16,-87 18-16,88 0 16,-106 0-1,106 0-15,-106 18 16,105-18-16,-87 17 15,70-17-15,18 0 0,-88 18 16,17-18 0,71 0-16,-71 0 15,106-18-15,-88 1 16,70 17-16,-52 0 16,70 0-16,-88 0 15,88 0-15,-71 17 16,71-17-16,-52 18 15,52-18 1,-53 18-16,53-1 16,-35 1-16,35-18 15,-18 18-15,36-18 16,-18 17 0,35-17-16,1 0 0,-1 0 15,18 18 1,18-18-16,-18 18 15,35-1-15,-17 1 16,17 0 0,-35 17-16,18 18 15,-18-36-15,17 54 16,-17-18-16,0 35 16,0-35-16,-17 53 15,17-53-15,0 17 16,-18-17-16,18 18 15,-18 52-15,18-52 16,-17 70-16,-1-88 16,18 17-16,-18 1 0,18-18 15,-17 70 1,17-35-16,0-35 0,0-17 16,17 34-1,-17-35-15,0 36 16,0-53-16,18 35 15,-18-18-15,18 0 16,-1-17-16,1 17 16,0-17-16,17-1 15,-17 1-15,52 0 16,-35-18-16,36 17 16,-18-17-16,53 0 15,-36 0-15,71 0 16,-70 0-16,-1 0 15,19 0-15,-19 0 16,107 0-16,-89 0 16,88 0-16,-70 0 15,0 0-15,0 0 0,0 0 16,105 0 0,-87 0-16,105 0 15,-106 0-15,1 0 16,-1 0-16,1 0 0,140-17 15,-140 17-15,141-18 16,-142 18-16,142 0 16,-124 0-16,-18 0 15,1 0-15,17 0 0,-18 0 16,142-18-16,-18 1 16,-124 17-16,124-18 15,-141 18-15,141-18 16,-141 1-1,123-1-15,-123 1 16,88-1-16,-88 0 16,70-17-16,-105 17 15,87 1-15,-105-1 16,53 0 0,-71 18-16,18 0 15,-35 0-15,17-17 16,-17 17-16,0 0 15,-1 0 1,-17-18-16,18 18 16,-18-18-1,18 18 1,-18-17-16,17-1 16,1 1-1,-1-1-15,1 0 16,-18 1-1,0-1 1,0 0 0,0 1-16,0-1 15,0-17 1,0 17-16,0-35 16,0 36-16,0-19 15,18-34-15,-18 35 16,17-71-16,-17 53 15,0-18-15,18 1 16,-18-19-16,18-87 16,-18 88-16,0-18 0,17 18 15,-17 17-15,0-17 0,18 35 16,-18-70-16,0 87 16,18 1-16,-18-18 15,0 18 1,0 17-16,0 1 0,0-19 15,-18 36 1</inkml:trace>
  <inkml:trace contextRef="#ctx0" brushRef="#br0" timeOffset="51534.517">17639 3157 0,'0'18'32,"0"0"-32,18-1 0,-1 71 15,1-17-15,17 53 16,-17-36-16,-1-18 15,-17-17-15,18 18 0,0 17 16,-18-35 0,0-18-16,17 0 0,-17-17 15,18 0-15,-18-1 16,18-34-16</inkml:trace>
  <inkml:trace contextRef="#ctx0" brushRef="#br0" timeOffset="51763.278">18080 3246 0,'18'35'0,"-18"18"15,17-18-15,1 36 0,-18-18 16,17 17-16,1 1 0,-18-1 15,18 1-15,-1-18 0,1 35 16,0-53 0,-18 18-16,0-35 15,-18-18-15</inkml:trace>
  <inkml:trace contextRef="#ctx0" brushRef="#br0" timeOffset="51913.126">17815 3722 0,'0'0'16,"71"0"-16,-36 0 0,71 0 15,-53 0 1,35 0-16</inkml:trace>
  <inkml:trace contextRef="#ctx0" brushRef="#br0" timeOffset="52080.06">18397 3704 0,'0'0'0,"0"18"0,18 35 16,-18-36-16,0 1 16,18 0-16,-18-1 15,0 1-15,17 0 16</inkml:trace>
  <inkml:trace contextRef="#ctx0" brushRef="#br0" timeOffset="52197.373">18433 3545 0,'0'-17'15,"0"34"-15,0-52 0</inkml:trace>
  <inkml:trace contextRef="#ctx0" brushRef="#br0" timeOffset="52928.315">18627 3810 0,'17'0'15,"-34"0"-15,52-18 16,0 1-16,1 17 16,-36-18-16,17 0 15,1 1-15,-18-1 0,0 1 16,-18-1-16,-17 18 16,0 0-16,-1 18 15,19-18-15,-1 17 16,18 1-16,0-1 0,0 1 15,0 17-15,35 1 16,-17-19-16,35 1 16,-18 0-16,18-18 15,-35 0-15,17 0 16,-35-18 0,18 18-16,-18-35 15,0 17-15,0 0 16,0 1-16,0-1 15,17 0 1,1 18-16,0 0 0,17 0 16,0 0-1,18 0-15,-35 0 16,52-17-16,-52 17 16,35 0-16,-53-18 15,0 36 1,0-1-1,-18 1-15,0 0 0,1 17 16,-1-17-16,18-1 16,0 1-16,18 0 15,-1-18-15,19 0 16,-19-18-16,1 0 16,-18-17-1,0 17-15,0-17 16,0 17-16,-18 18 15,18-17-15,0-1 16,0 36 0,18-1-1,0 1-15,35 0 16,-36-1-16,36-17 16,-35 0-16</inkml:trace>
  <inkml:trace contextRef="#ctx0" brushRef="#br0" timeOffset="53386.182">19456 3739 0,'0'18'15,"0"0"-15,0-1 16,17 1-16,1-18 16,0 18-16,17-18 15,-17 0-15,34-36 16,-52 19-16,18-19 15,-18 19-15,18-18 0,-18-54 16,0 36-16,-36-52 16,36 34-16,-17 0 15,-1 19-15,1-1 0,-19 0 16,36 88 0,36 53-1,-19-17-15,18 70 16,-17-71-16,0 1 15,-1-18-15,19 35 16,-19-70-16,1-1 16,0-34-1,-18-36 1,17 18-16,-17 17 16,18-35-16,-18 35 15,17 1-15,19 17 16,-36 17-16,17 19 15,1-1-15,0 0 16,-1-17-16,1 17 16,0-35-16</inkml:trace>
  <inkml:trace contextRef="#ctx0" brushRef="#br0" timeOffset="53509.736">20003 3704 0,'17'35'0,"-34"-70"0,52 88 16,-35-35-16,17-1 15</inkml:trace>
  <inkml:trace contextRef="#ctx0" brushRef="#br0" timeOffset="53670.327">20020 3475 0,'18'0'15,"-1"0"1,1 18 0</inkml:trace>
  <inkml:trace contextRef="#ctx0" brushRef="#br0" timeOffset="54165.696">20214 3757 0,'18'0'15,"-1"-18"1,1 18-16,0-17 15,-18 34 1,0 1 0,17-18 15,1 18-15,0-18-1,-1 0 1,1 0-16,0 0 0,17-18 15,-18 0-15,1 1 16,17-18-16,-35-1 16,36-34-16,-36 34 15,17-52-15,-17 35 16,0 0 0,-17 0-16,-1-17 0,0-18 15,1 70-15,-1 18 16,18 18-16,-18 88 15,18-54-15,0 19 16,18 0-16,35 34 16,-35-52-16,52 18 15,-34-53-15,-1-18 0,0 17 16,-17-17-16,-1 0 16</inkml:trace>
  <inkml:trace contextRef="#ctx0" brushRef="#br0" timeOffset="54704.629">22595 3387 0,'0'0'16,"0"-36"-16,-17 1 0,-1 0 15,1 35-15,-1 0 16,0 0-16,1 0 0,-1 35 15,18 0-15,0 54 16,18-54-16,-1 0 16,1 0-16,0-17 0,-1 0 15,1 17-15,-1-35 0,-17 18 16,-17-18 0,-1 0-1,1 0-15,-1 0 16,18-18-1</inkml:trace>
  <inkml:trace contextRef="#ctx0" brushRef="#br0" timeOffset="54934.739">22878 3510 0,'-18'35'15,"18"-17"-15,0 0 16,0-1-16,0 1 0,18 0 15,-1-18-15,19 0 16,-19 0-16,18-18 16,-35 0-16,0-17 15,-17 17-15,-18-17 16,17 35-16,-17-35 16,17 35-16,0 0 15</inkml:trace>
  <inkml:trace contextRef="#ctx0" brushRef="#br0" timeOffset="55178.388">23266 2928 0,'-71'-53'0,"142"106"0,-159-123 16,35 70-1,35 35-15,0 0 0,18 18 16,0 70-16,36 19 16,-1-90-16,18 72 15,-18-71-15,18 17 16,-35-34-16,17-19 16</inkml:trace>
  <inkml:trace contextRef="#ctx0" brushRef="#br0" timeOffset="55279.421">23142 3351 0,'53'-17'16,"-106"34"-16,141-34 0</inkml:trace>
  <inkml:trace contextRef="#ctx0" brushRef="#br0" timeOffset="55467.921">23389 3387 0,'0'0'0,"35"-18"16,1 0-16,-19 1 16,54-1-1,-18 0-15,-18 18 0,0-17 16,-17-1-16,0 18 0,-1 0 15,-17-17-15</inkml:trace>
  <inkml:trace contextRef="#ctx0" brushRef="#br0" timeOffset="55661.436">23548 3016 0,'0'0'15,"0"36"-15,18-1 0,-18 53 16,17-35-16,1 53 16,-1-53-16,19 17 15,-19-34-15,1-19 16,17 1 0</inkml:trace>
  <inkml:trace contextRef="#ctx0" brushRef="#br0" timeOffset="55985.81">23848 3369 0,'0'53'16,"0"-106"-16,17 124 0,-17-54 16,0 1-16,0-36 15,18 1 1,-18-19-16,18-17 15,-18 36-15,35-19 16,-17 36 0,17 18-16,-35 0 15,0-1-15,18 19 16,-18-19-16,0 1 16,17 0-16,1-18 15,17 0 1,-17-18-16,17-17 15,-17 17-15,-1 0 16,1 1-16</inkml:trace>
  <inkml:trace contextRef="#ctx0" brushRef="#br0" timeOffset="56041.5">24183 3351 0,'0'36'0,"18"-19"16,-18 1-16,17-18 16</inkml:trace>
  <inkml:trace contextRef="#ctx0" brushRef="#br0" timeOffset="56317.825">24306 3369 0,'0'0'0,"0"-18"0,-17 18 16,-1 0 0,18 36-1,0-19-15,18 1 16,-1 0 0,1-1-16,0-17 15,-18-17 1,0-1-16,0 0 15,0 1-15,0-1 16,0-17 0,17 17-1,1 18-15,0 18 16,17-1-16,-17-17 16,-1 18-16,1 0 15,-1-18-15,1 17 16</inkml:trace>
  <inkml:trace contextRef="#ctx0" brushRef="#br0" timeOffset="56518.858">24589 3387 0,'0'0'16,"35"0"-16,-17 0 0,17 0 16,0-18-16,-17 18 15,-1 0-15,1 0 16,-36 0-1,1 0 1,-1 18 0,0-18-16,1 17 15,-1-17-15,1 18 16</inkml:trace>
  <inkml:trace contextRef="#ctx0" brushRef="#br0" timeOffset="56809.632">22913 3334 0,'18'0'16,"-36"0"-16,53 0 0,36-18 16,-1 0-16,54-17 15</inkml:trace>
  <inkml:trace contextRef="#ctx0" brushRef="#br0" timeOffset="57057.291">25312 3510 0,'35'18'15,"-70"-36"-15</inkml:trace>
  <inkml:trace contextRef="#ctx0" brushRef="#br0" timeOffset="65856.092">22049 4815 0,'0'0'0,"0"-17"16,0-1-16,-18 18 31,0 0-31,1 0 16,-1 18-16,0-1 15,-34 36-15,34-17 16,0 52-16,18-53 15,0 0-15,53 36 16,35-18 0,-35-36-16,18-17 0,52-17 15,1-18 1,-1-54 0,-105 54-16,-18-18 0,-35-17 15,-36-1 1,-35 36-1,-17 35-15,70 17 16,18 1-16</inkml:trace>
  <inkml:trace contextRef="#ctx0" brushRef="#br0" timeOffset="68719.601">22013 5186 0,'0'17'204,"-17"19"-189,-1-19-15,18 1 16,-53 53-16,36-18 15,-54 35-15,53-35 16,-17 17-16,0-17 0,-1 0 16,1 0-16,18-18 15,-19 18-15,19-18 0,-1 36 16,0-53-16,18 35 16,0-36-16,0 1 15,-17-18 1,17 17-16,-18-17 15,18-17 1</inkml:trace>
  <inkml:trace contextRef="#ctx0" brushRef="#br0" timeOffset="68980.797">21431 5838 0,'-17'36'16,"34"-72"-16,-34 89 0,-1-35 0,18 17 15,-18-17-15,18 17 0,0-17 16,0 0-16,0 17 0,18-18 16,0 1-16,35 0 15,-36-18-15,71-18 16,-52 0-16,52 1 15,-53 17 1,-17 0-16</inkml:trace>
  <inkml:trace contextRef="#ctx0" brushRef="#br0" timeOffset="69653.585">22472 5168 0,'0'0'16,"-18"0"-16,36 18 16,0-1-1,-1 1-15,1 17 16,35 54-16,-18-36 16,0-1-16,54 54 15,-54-35-15,35 35 16,-34-71-16,-1 18 15,0-18-15,0 0 0,-17 1 16,0-19-16,-18 1 0,0 0 16,0-1-16,-18-34 31,0-1-31</inkml:trace>
  <inkml:trace contextRef="#ctx0" brushRef="#br0" timeOffset="69914.779">22807 5856 0,'35'35'16,"-70"-70"-16,106 88 0,-18 0 16,-36-35-1,18 17-15,1 0 16,-19-35-16,1 18 15,0-18-15,-18-18 16,17 1-16,-17-19 16,18-34-1,0 17 1,-18 17-16,17 1 0</inkml:trace>
  <inkml:trace contextRef="#ctx0" brushRef="#br0" timeOffset="71394.398">21008 5115 0,'0'-17'0,"35"-1"16,-17 18-16,52-18 15,-52 1 1,17 17-16,1-18 16,-36 0-16,17 18 15,-17-17-15,-17 17 16</inkml:trace>
  <inkml:trace contextRef="#ctx0" brushRef="#br0" timeOffset="71616.49">21008 5062 0,'0'53'15,"0"-106"-15,0 142 0,35-54 16,-17-18-16,17 19 16,0-19-16,-17 1 15,35 0-15,-18-1 16,-35 1-16,0 0 16,-17-1-1,-1 1-15,0-18 0,-17 18 16,17-18-16,-17 0 0,0 17 15,17-17 1,1-17-16,17-1 16</inkml:trace>
  <inkml:trace contextRef="#ctx0" brushRef="#br0" timeOffset="71822.536">21325 5115 0,'0'36'0,"0"-72"0,0 89 16,0-35-16,18 17 15,-18 0-15,0-17 0,0 17 16,18 1-16,-18-1 16,0-17-16,0-1 15,17-17-15</inkml:trace>
  <inkml:trace contextRef="#ctx0" brushRef="#br0" timeOffset="72005.523">21431 5203 0,'0'0'15,"-35"18"-15,17 0 0,1-18 16,17 17-16,17 1 0,-17 0 15,53 17-15,-17-35 16,34 18-16,-35-1 16,18 1-1</inkml:trace>
  <inkml:trace contextRef="#ctx0" brushRef="#br0" timeOffset="72930.937">22983 5151 0,'36'0'16,"-19"-18"-16,1 18 0,17-18 15,-17 18-15,0-17 16,-36 17 15,0 0-31,1 0 16,-19 17-1,19 1-15,17 0 0,-18-1 16,18 1 0,0 17-16,18-17 15,17 17 1,-17-35-16,17 18 16,-17-1-16,17 1 15,-35 0-15,18-18 16,-18 17-16,-18 1 15,0-18-15,-17 18 16,17-18-16,1 0 16,-1 17-16,0-17 15,18-17 1,18 17 0,0-18-16,-1 0 0</inkml:trace>
  <inkml:trace contextRef="#ctx0" brushRef="#br0" timeOffset="73107.84">23248 5151 0,'0'0'0,"18"17"16,-1 18 0,-17 1-16,36 34 15,-19-52-15,-17 0 16,18 17-16,0-35 0,-1 35 15,1-35 1,-18-17-16</inkml:trace>
  <inkml:trace contextRef="#ctx0" brushRef="#br0" timeOffset="73323.658">23495 5151 0,'-18'0'15,"-17"0"-15,17 17 16,18 1 0,-17-1-16,-1 1 0,18 0 0,0-1 15,18 1-15,17 17 16,0-17-16,-17 0 16,53-1-16,-36-17 15,-18 18-15,1 0 16</inkml:trace>
  <inkml:trace contextRef="#ctx0" brushRef="#br0" timeOffset="79034.99">21361 6191 0,'-18'-17'16,"0"17"-16,-17 0 15,18 0-15,-19 0 16,19 17-16,-1-17 15,0 18-15,1 0 0,17-1 16,0 1-16,0 17 0,0 0 16,53 36-16,-36-36 15,71 18 1,-52-35-16,17-1 0,-18 1 16,53-18-16,-35-18 15,18-35-15,-54 36 16,1-54-16,-18 36 15,-18-36-15,1 36 16,-19 0-16,-17 17 16,-35-17-16,35 17 15,-35 18-15,53 0 16,-53 36-16</inkml:trace>
  <inkml:trace contextRef="#ctx0" brushRef="#br0" timeOffset="79637.091">21237 6562 0,'-17'17'15,"-1"1"1,0 0 0,1 17-16,-1 0 0,-17 0 15,-1 1-15,1 17 0,0 17 16,-36 36-16,36-53 15,-35 35-15,52-53 16,-35 18-16,35-35 16,1 0-1,-1-18-15</inkml:trace>
  <inkml:trace contextRef="#ctx0" brushRef="#br0" timeOffset="79870.212">20690 7038 0,'-17'0'15,"-1"35"-15,1 18 16,17-18 0,0-17-16,17 17 15,1-35-15,-1 18 16,1-18-16,0 0 0,17 18 15,36-18-15,-36-18 16,71 0-16,-71 18 16</inkml:trace>
  <inkml:trace contextRef="#ctx0" brushRef="#br0" timeOffset="80520.727">21608 6526 0,'0'0'15,"0"18"-15,17-18 0,-17 18 16,18 35-16,0-18 16,-1 0-16,1 0 15,-1 18-15,19-17 0,-19 17 16,19-1-16,-1-16 0,18 52 15,-35-53-15,34 18 16,-34-35-16,0-1 16,-1 1-16</inkml:trace>
  <inkml:trace contextRef="#ctx0" brushRef="#br0" timeOffset="80809.996">21766 7003 0,'18'35'16,"0"-17"-16,17 34 15,-17-34-15,17 35 16,0-35-16,-17 17 15,17-17-15,-17-1 16,-1-17-16,1 0 16,0-35-16,-18 17 15,17-35-15,-17 18 16,18 0 0,-18 0-16,0 17 15</inkml:trace>
  <inkml:trace contextRef="#ctx0" brushRef="#br0" timeOffset="94734.431">20038 6509 0,'17'-18'31,"19"18"-16,-19 0-15,19 0 16,-19 0-16,1 35 16,-18-17-16,-18 35 15,1-35-15,-1 17 0,-17 0 16,17-17 0,0-1-16,18 1 15,18-18 1,17 0-1,-17 18-15,17-18 16,-17 0-16</inkml:trace>
  <inkml:trace contextRef="#ctx0" brushRef="#br0" timeOffset="95378.859">20443 6509 0,'-17'0'63,"-1"0"-16,18 17-32,0 1 16,-17 0 1,17-36 15,0 0 15,17 18-46,-17-17-1,18 17-15,-1 0 16,1 0-16,0 17 16,-1-17-1,1 0 1,0-17-16,-36 17 31,0-18-15</inkml:trace>
  <inkml:trace contextRef="#ctx0" brushRef="#br0" timeOffset="95619.893">20408 6562 0,'-17'17'16,"34"-34"-16,-34 52 0,17-17 16,17-18-16,1 17 15,-1 1-15,1-18 0,0 18 16,-1-1-16,-17 1 16,-17-1-1,-1 1-15,-17 0 0,0-1 16,17 1-16,0-18 15,-17 0-15,35-18 16,0 1 0</inkml:trace>
  <inkml:trace contextRef="#ctx0" brushRef="#br0" timeOffset="95924.704">20549 6597 0,'0'35'15,"-17"-17"1,17 0-16,0-1 16,17 1-16,1-18 15,0 0 1,-1 0-16,1 0 15,-18-35-15,0 17 16,-18 0 0,18 1-16,-17-1 15,-1 18-15,18-18 16,-18 18 0</inkml:trace>
  <inkml:trace contextRef="#ctx0" brushRef="#br0" timeOffset="96202.943">20726 6562 0,'0'0'0,"0"35"16,0-17-16,0 17 15,0-17 1,17-18-16,1 0 16,0 0-1,-18-18-15,17-17 16,-17 17-16,0 0 16,-17 1-16,-19 17 15,19 0-15,-19 0 16</inkml:trace>
  <inkml:trace contextRef="#ctx0" brushRef="#br0" timeOffset="97559.205">21872 6456 0,'18'0'16,"0"0"0,17 0-1,-18 17-15,1 1 16,0-18-16,-18 35 15,0-17-15,0 0 16,-18-1-16,18 1 0,-18 0 16,1-1-16,17 1 15,17 0 1,1-18 0,0 17-16,-1-17 15</inkml:trace>
  <inkml:trace contextRef="#ctx0" brushRef="#br0" timeOffset="98215.643">22190 6473 0,'17'0'94,"1"0"-78,0 0-16,-1 0 15,1 0 1,0 0-16,-36 0 16,0 0-1,-17 0 1,17 0-16,-17 18 16,17-18-16,18 18 15,-17-18-15,17 17 0,17 1 16,1 0-1,17-1 1,-17-17-16,17 36 16,-17-36-16,0 35 15,-18-17-15,-36-18 16,19 17-16,-1-17 16,-17 0-1,17 0-15,0 0 16,36-17-1</inkml:trace>
  <inkml:trace contextRef="#ctx0" brushRef="#br0" timeOffset="98505.986">22384 6579 0,'0'0'0,"-18"18"16,0 0-16,18-1 16,0 1-1,18 0-15,0-1 16,-1-17-16,1 0 0,0 0 16,17 0-16,-17 0 15,-18-17 1,-18-1-16,0 0 15,1 1-15,-1-1 16,0 18-16,1-18 0,-36 18 16,53-17-16</inkml:trace>
  <inkml:trace contextRef="#ctx0" brushRef="#br0" timeOffset="98783.221">22578 6650 0,'17'18'15,"-34"-36"-15,34 53 0,19-17 16,-19-18-16,19 0 15,-1-18-15,-17 1 0,-1-1 16,-17-17-16,0 17 16,-17-35-1,-19 53-15,-34-18 16,34 36-16,1-18 16</inkml:trace>
  <inkml:trace contextRef="#ctx0" brushRef="#br0" timeOffset="99941.302">22119 7320 0,'0'0'0,"-17"-17"0,-1-1 16,-17 0-16,17 18 16,0 18-16,-17-18 15,-18 70-15,36-34 16,-1 70-16,18-71 16,35 35-1,0-34-15,54-1 0,-36-35 16,52 0-1,-52-18-15,35-35 16,-70 36-16,17-54 16,-35 36-16,-17-36 15,-1 36-15,-17 0 16,-71-18 0,35 53-16,19 35 15,34 0 1</inkml:trace>
  <inkml:trace contextRef="#ctx0" brushRef="#br0" timeOffset="100212.017">21943 7779 0,'0'0'16,"-35"53"-16,17-18 0,-35 71 15,18-53-15,-1 17 16,-34 18 0,52-35-16,1 0 15,17-35-15,0 17 16,17-35-16,1 0 15</inkml:trace>
  <inkml:trace contextRef="#ctx0" brushRef="#br0" timeOffset="100450.653">22348 7761 0,'0'0'0,"0"18"16,18 17-16,0 0 0,-1 1 16,36 52-16,-35-35 15,53 17 1,-36-34-16,0-1 0,36 18 16,-36-36-16,-17 1 15,-1-18-15,-17 18 0</inkml:trace>
  <inkml:trace contextRef="#ctx0" brushRef="#br0" timeOffset="100634.626">22578 8237 0,'35'0'15,"0"0"-15,-17 0 16,17-17-16,-17 17 0,17-36 15,0 1 1,-35 18-16,18-1 0,-18 0 16,-18 1-1</inkml:trace>
  <inkml:trace contextRef="#ctx0" brushRef="#br0" timeOffset="101218.295">21537 8343 0,'0'0'16,"-18"0"-16,1 0 0,-1 18 16,-17-1-1,17 1-15,18 17 0,-17 1 16,17-19-16,0 54 15,17-36-15,36 18 16,-18-53-16,1 18 16,-1-18-16,18-18 0,17-17 15,-52 17-15,17-35 16,-35 36-16,0-19 16,0 19-16,-35-19 0,0 1 15,0 17-15,-36-17 16,53 35-16,1 0 15,-1 18-15</inkml:trace>
  <inkml:trace contextRef="#ctx0" brushRef="#br0" timeOffset="101831.927">22772 8308 0,'-18'-18'16,"36"36"-16,-53-36 16,-1 36-16,19 0 15,-1 17-15,0 35 16,18-34-16,36 17 15,-1-36-15,0 1 16,0 0-16,18-18 0,36 0 16,-54-18-16,0 0 15,-17 1-15,17-19 16,-35 19-16,0-36 0,-18 35 16,-35-35-1,1 53-15,-54 0 16,53 0-16,-18 18 15</inkml:trace>
  <inkml:trace contextRef="#ctx0" brushRef="#br0" timeOffset="102159.297">21467 8837 0,'-18'0'16,"0"35"-1,1 1-15,-36 34 16,35-17-16,-35 35 16,36-52-16,17-1 15,0-17-15,0-1 0,35-17 16,-35-17-16</inkml:trace>
  <inkml:trace contextRef="#ctx0" brushRef="#br0" timeOffset="102332.258">21661 8872 0,'52'71'0,"-104"-142"0,122 177 15,-35-71-15,-17 18 16,17-17-16,1 34 0,-1-34 16,-17 16-1,-1-34-15,-17 17 16,-17-17-16</inkml:trace>
  <inkml:trace contextRef="#ctx0" brushRef="#br0" timeOffset="102536.299">21766 9313 0,'18'-17'16,"0"17"-1,17-18-15,-17 0 16,17 1-16,-17-1 16,-1 18-16,1-17 0,-36 17 31,1 0-15,-19 0-16</inkml:trace>
  <inkml:trace contextRef="#ctx0" brushRef="#br0" timeOffset="102848.63">21167 9155 0,'0'0'16,"0"17"-16,17 19 15,1-19 1,0 18-16,-1-17 0,36 0 16,-35-18-16,17 0 15,-17 0-15,-1-18 16,-17 0-16,0 1 15,0-1-15</inkml:trace>
  <inkml:trace contextRef="#ctx0" brushRef="#br0" timeOffset="106218.59">22137 9454 0,'0'-17'16,"17"17"0,1-18-1,-36 18 32,-34 18-31,16-18-16,-34 0 15,34 0-15,19 0 16,-18 0-16,-1 0 0,19 0 16,-19 0-16,1 0 15,17 17-15,1-17 16,17 18-16,0 0 0,17 17 15,1 18 1,-18-18 0,0 36-1,-18-18 1,18-18 0,0-17-16,18-1 15,17-17-15,18 18 16,-17-18-16,16 0 0,-16 18 15,70-1-15,-54-17 16,37 0-16,-36 0 16,-18 0-16,18-35 15,-36 17-15,1 1 16,-18-1-16,0 0 0,-18-17 16,1 0-16,-1 17 0,0-17 15,-17 0-15,18-1 0,-19 19 16,1-19-16,17 36 15</inkml:trace>
  <inkml:trace contextRef="#ctx0" brushRef="#br0" timeOffset="107130.01">20585 7250 0,'0'0'15,"-53"-18"-15,35 18 0,-35 0 16,35 18-16,-17 17 15,35 0-15,-17 0 16,34 36-16,-17-36 16,35 1-16,-17-19 0,17 1 15,54-1-15,-36-17 16,-1-17-16,-16-1 16,-1-17-16,0 0 0,1-18 15,-36 17-15,0 1 16,-18 0-16,0 17 0,-52-17 15,17 35-15,-35 0 16,35 35-16,17-17 16,-34 52-1</inkml:trace>
  <inkml:trace contextRef="#ctx0" brushRef="#br0" timeOffset="107324.529">20108 7726 0,'-105'53'0,"210"-106"0,-281 141 15,105-53-15,1 1 0,17 17 16,18-18-16,-1-18 0,1 36 16,35-35-1,35-18-15,18 0 16,-17-18-16</inkml:trace>
  <inkml:trace contextRef="#ctx0" brushRef="#br0" timeOffset="107536.593">20391 7708 0,'0'0'0,"17"0"15,1 0-15,17 18 16,-17 17-16,52 36 15,-34-18-15,34 35 16,-17-35-16,18 17 16,-36-34-16,0 16 15,-35-34-15,0 17 16,-17-35-16</inkml:trace>
  <inkml:trace contextRef="#ctx0" brushRef="#br0" timeOffset="107764.698">20743 8220 0,'18'0'16,"-36"0"-16,54 0 0,-19 0 15</inkml:trace>
  <inkml:trace contextRef="#ctx0" brushRef="#br0" timeOffset="109166.663">23319 6015 0,'0'-18'0,"0"1"16,-36 34-1,19 19-15,-19 34 16,19-17-16,17-18 16,17 18-16,1-18 15,17 1-15,71 17 16,-35-36-16,52 1 16,-52-18-16,-18-18 15,0 1-15,-18-1 0,0 0 0,-17-17 16,-1 17-16,-17-17 0,0 18 15,-17-19-15,-1 19 0,-52-19 16,17 19-16,-18-1 16,36 18-1,0 18-15,-1-1 0,19 1 16,-19 17-16,36 1 16</inkml:trace>
  <inkml:trace contextRef="#ctx0" brushRef="#br0" timeOffset="109438.886">23601 6473 0,'0'0'16,"0"18"-16,-18 0 0,18 17 15,-35 53-15,17-35 0,-35 88 16,18-88 0,-35 53-16,52-53 15,-35 35-15,35-70 16,1 35-16,34-53 16</inkml:trace>
  <inkml:trace contextRef="#ctx0" brushRef="#br0" timeOffset="109577.755">23266 7073 0,'-18'0'15,"36"0"1,-1 18-16,1-1 16,0-17-16,17 18 0,53-18 15,-35 0-15,35 0 16</inkml:trace>
  <inkml:trace contextRef="#ctx0" brushRef="#br0" timeOffset="109816.952">23901 6456 0,'53'53'16,"-18"-36"-16,35 72 16,-34-54-16,70 53 15,-54-35-15,72 35 16,-71-35-16,53 18 16,-71-36-16,18 18 15,-53-36-15</inkml:trace>
  <inkml:trace contextRef="#ctx0" brushRef="#br0" timeOffset="109993.923">24553 7161 0,'0'0'16,"36"0"-16,-19 0 15,1-17-15,0-1 16,-1 0-16,1 1 15,-1-1-15,-17 1 16,0-1-16</inkml:trace>
  <inkml:trace contextRef="#ctx0" brushRef="#br0" timeOffset="110489.741">23389 7303 0,'0'0'15,"-17"17"-15,-1 1 0,0 35 16,18-36-16,0 19 15,18-19-15,17 19 16,36-19-16,-36 1 16,53-18-16,-53-18 15,18-17-15,-35 17 16,0-35 0,-18 36-16,-36-54 15,19 54-15,-36-19 16,35 19-16,-17 17 15,17 0-15,1 17 0,-1 36 16,18-18-16</inkml:trace>
  <inkml:trace contextRef="#ctx0" brushRef="#br0" timeOffset="110707.823">23566 7673 0,'0'0'16,"-36"35"-16,19 0 0,-36 54 16,35-54-16,-35 71 15,36-71 1,-1 36-16,18-36 16,-18 0-16,36-17 15,0-18-15,17-35 16,-18 17-16</inkml:trace>
  <inkml:trace contextRef="#ctx0" brushRef="#br0" timeOffset="110874.264">23724 7761 0,'0'0'0,"18"18"16,17 17-16,1 0 15,-1 1-15,0-1 0,0 0 0,1 0 16,17 36-1,-18-36-15,-18-17 0,19 35 16,-19-18 0,-17-17-16</inkml:trace>
  <inkml:trace contextRef="#ctx0" brushRef="#br0" timeOffset="111043.107">24007 8202 0,'17'0'16,"-34"0"-16,69 0 0,1-35 15,-17 17-15,-1 1 16,-17 17-16,17-18 0,-18 0 16</inkml:trace>
  <inkml:trace contextRef="#ctx0" brushRef="#br0" timeOffset="111435.454">24853 7214 0,'-35'0'15,"17"18"-15,1 0 0,-1-1 16,18 19-16,0-1 0,0 0 0,18 0 16,17 54-1,18-37-15,-18-34 16,0-18-16,36 18 15,-18-54-15,-18 19 16,-17-1-16,-18-17 16,17 17-16,-17-17 0,-17 0 0,-18-18 15,17 35-15,-53-17 16,36 35 0,0 0-16,-1 18 15,36-1-15</inkml:trace>
  <inkml:trace contextRef="#ctx0" brushRef="#br0" timeOffset="111675.248">24853 7726 0,'0'0'15,"-17"53"-15,17 0 0,-36 35 16,19-35-16,17 17 15,-18-34-15,0 52 16,18-71-16,0 19 16,-17-19-16,17-52 31,17 17-31,19-52 16</inkml:trace>
  <inkml:trace contextRef="#ctx0" brushRef="#br0" timeOffset="111857.729">25118 7814 0,'0'0'15,"35"53"-15,-17-18 0,17 18 16,0-18-16,18 18 16,-18-35-16,18 35 15,-17-35 1,-1 17-16,-17-35 15,-18-18 1,-18 18-16</inkml:trace>
  <inkml:trace contextRef="#ctx0" brushRef="#br0" timeOffset="112019.661">25329 8184 0,'36'18'15,"-72"-36"-15,72 54 0,-1-36 16,0 0-16,1-36 15,-19 19-15,1-1 16,-1 1-16,-17-1 0,0-17 16,-17 17-1,-18 18-15,17 0 0</inkml:trace>
  <inkml:trace contextRef="#ctx0" brushRef="#br0" timeOffset="112513.975">24642 8273 0,'-18'0'0,"36"0"0,-54 0 15,19 35-15,-1-17 16,18 52-16,18-35 16,17 18-16,0-17 15,18-19 1,-18 1-16,1-18 0,17 0 16,-18 0-16,0 0 0,0-18 0,36-35 15,-53 18-15,17-18 16,-35 18-16,0-18 15,0 18 1,-35-1-16,-1 19 16,1-1-16,35 36 15,-18-18-15</inkml:trace>
  <inkml:trace contextRef="#ctx0" brushRef="#br0" timeOffset="112780.684">25629 8255 0,'-17'35'16,"-1"-17"-16,18 0 16,0 34-16,18-34 15,-1 0-15,19 17 16,-19-35-16,19 18 0,16-18 15,-34 0-15,17-18 16,-35 0-16,0-17 16,-17 17-16,-19-34 15,1 34-15,0 0 16</inkml:trace>
  <inkml:trace contextRef="#ctx0" brushRef="#br0" timeOffset="113288.033">24059 8378 0,'0'0'0,"-17"-17"16,17-1 15,0 36-15,0 17-1,0-17-15,0-1 16,17 36-16,1-35 16,0 0-16,-1-1 0,1-17 15,0 0-15,-1 0 16,1 0-16,17-35 15,-17 17-15,-18-17 16,17 0-16,-17-1 0,0-16 16,-17 16-16,17 19 0,-35-19 15,-1 36-15,-17 18 16,0 0-16</inkml:trace>
  <inkml:trace contextRef="#ctx0" brushRef="#br0" timeOffset="113659.52">23424 8343 0,'-17'-17'16,"-1"17"0,1 17-1,17 1-15,0-1 0,0 36 16,0-17 0,52-1-16,-16-17 15,-1-18-15,36-18 16,-54 0-16,36-17 15,-35 0-15,-18 17 0,0-17 16,0 0-16,0-1 0,-18 19 16,0-19-1,-17 1-15,0 0 0,0 17 16,17 18-16,-17 0 16</inkml:trace>
  <inkml:trace contextRef="#ctx0" brushRef="#br0" timeOffset="115606.848">25576 7250 0,'18'-18'16,"17"0"-1,1 18-15,34-35 16,-17 17-16,0 1 16,0-1-16,17 0 0,-17-17 15,0 18-15,0-1 0,-18 0 16,-17 18-16,0-17 15,-18 34 1,-18-17-16</inkml:trace>
  <inkml:trace contextRef="#ctx0" brushRef="#br0" timeOffset="115883.104">25647 7038 0,'0'18'15,"-18"-1"-15,1 1 16,17-1-16,-18 1 0,0 17 16,1-17-16,17 17 0,0 18 15,0-35-15,17 17 16,1-17-1,35-1-15,-18-17 16,1 18-16,16-18 16,-16 0-16,-19 0 0,19 0 15,-36-18-15</inkml:trace>
  <inkml:trace contextRef="#ctx0" brushRef="#br0" timeOffset="121205.826">8114 7638 0,'0'0'0,"0"-18"16,-18 18-16,1 0 16,-1 0-1,0-18-15,1 18 16,-1 0 0,36 18-16,17-18 15,36 18-15,-1-18 16,1 0-16,17-18 15,0 18-15,124 0 16,-89 18-16,177-1 16,-141 1-16,194-18 15,-177 0-15,18 0 0,-18 0 16,1-18-16,-18 1 0,87-19 16,-175 36-1,17 0-15,-70 18 16,-36 0-16</inkml:trace>
  <inkml:trace contextRef="#ctx0" brushRef="#br0" timeOffset="129675.842">15575 4763 0,'0'0'16,"0"-36"-16,0 19 15,18 34 1,-18 71-16,17-35 15,1 18-15,-18-1 0,18 72 16,-1-72-16,-17 71 16,18-70-1,-18 35-15,18-71 16,-1 18-16,1-36 16,0-17-16,17 0 15</inkml:trace>
  <inkml:trace contextRef="#ctx0" brushRef="#br0" timeOffset="129947.062">15946 5362 0,'-18'53'16,"36"-106"-16,-36 141 0,0-17 15,18-53-15,18 17 0,17 0 16,18-35-1,-18 0-15,1 0 16,17-35-16,-18 0 16,-17-1-16,-36-17 15,18 18-15,-35 0 16,-1 17-16,1 1 16,17 17-1,1 0-15,-1 17 0,0 1 16</inkml:trace>
  <inkml:trace contextRef="#ctx0" brushRef="#br0" timeOffset="130332.029">16387 5398 0,'0'0'0,"-36"35"16,19-18-16,-1 1 0,18 0 15,0-1-15,18-17 16,-1 0 0,19 0-16,-19-17 0,18-1 15,-17 0-15,0 1 16,-18-1-16,0 36 16,17 35-1,-17-18 1,18 0-16,0 1 0,35 52 15,-36-53-15,18 18 16,-35-18-16,18-17 16,-18-1-16,-35-17 15,17 0-15,-17 0 16,0-17-16,-1 17 16,-34-35-16,35 17 15,-71-17-15,70 17 16,1 0-16,0 18 15</inkml:trace>
  <inkml:trace contextRef="#ctx0" brushRef="#br0" timeOffset="130765.682">16845 4674 0,'0'36'16,"18"-1"-16,-1 53 16,1-35-16,0 70 15,-18-52 1,0 0-16,0-19 0,17 1 15,-17 0-15,18-17 0,-18 17 16,18-36-16,-18 1 16,17-1-16,-17-34 15</inkml:trace>
  <inkml:trace contextRef="#ctx0" brushRef="#br0" timeOffset="131070.993">17110 4904 0,'0'0'0,"17"17"0,1 36 16,0-18-16,17 54 15,-17-72 1,-1 19-16,1-1 15,-1-18-15,1-17 16,0 0-16,-18-17 16,17-1-16,-17-35 15,0 18-15,0 17 0,0-52 16,-17 52 0,17-17-16,0 17 15,-18 1-15</inkml:trace>
  <inkml:trace contextRef="#ctx0" brushRef="#br0" timeOffset="131360.764">17498 4745 0,'0'18'15,"0"-1"-15,0 36 16,0-18-16,17 36 16,1-36-16,0 53 15,-1-52-15,1 34 16,0-52-1,-18 17-15,0-17 16,0-1-16</inkml:trace>
  <inkml:trace contextRef="#ctx0" brushRef="#br0" timeOffset="152994.894">20461 5433 0,'0'0'16,"-18"-18"-16,1 1 0,34 34 31,19 1-15,17 52-16,-18-17 16,36 71-16,-36-71 15,53 35 1,-35-18-16,-18-52 15,0 17-15,-52-52 32</inkml:trace>
  <inkml:trace contextRef="#ctx0" brushRef="#br0" timeOffset="153171.363">20585 5821 0,'0'0'16,"35"17"-16,-17 19 0,52-1 15,-35-35 1,18 18-16,18-18 16,-36 0-16,0 0 15,-17 0-15,0-18 0,-1 0 16,1 1 0,0-19-16</inkml:trace>
  <inkml:trace contextRef="#ctx0" brushRef="#br0" timeOffset="153730.35">23989 5503 0,'18'0'15,"-18"-17"1,17-1-16,1 0 16,-1 1-16,1-1 0,17-17 15,-17 0-15,0-1 0,17-34 16,-17 52-16,-1-52 15,-17 52-15</inkml:trace>
  <inkml:trace contextRef="#ctx0" brushRef="#br0" timeOffset="153946.425">24059 5345 0,'-17'35'16,"34"-70"-16,-34 105 0,17-52 0,0 52 16,0-52-16,17 17 15,1-35-15,0 0 16,-1 0-16,19 0 16,34-17-16,-35-1 15,18-17-15,-35 17 16</inkml:trace>
  <inkml:trace contextRef="#ctx0" brushRef="#br0" timeOffset="154812.726">29739 4657 0,'-53'53'16,"106"-106"-16,-123 159 0,52-71 0,0 35 16,36-34-16,0-1 15,70 18-15,-35-36 16,0-17-16,0 0 0,-1 0 15,54-35-15,-70 18 16,17-36 0,-53 17-16,-18 1 15,0 0-15,1 0 0,-19-1 16,1 19-16,-18-1 0,-17 0 16,34 18-16,1 18 15,17 0-15</inkml:trace>
  <inkml:trace contextRef="#ctx0" brushRef="#br0" timeOffset="155022.785">29722 5098 0,'0'0'15,"-71"53"-15,36-1 0,-1 1 16,-52 36-16,53-36 15,0-18-15,17 18 0,0-36 16,1 36 0,17-35-16,0 0 15,17-18-15</inkml:trace>
  <inkml:trace contextRef="#ctx0" brushRef="#br0" timeOffset="155303.282">30198 5045 0,'0'0'15,"17"35"-15,19 0 0,-1 53 16,-17-35-16,-1 0 15,19 18-15,-1-18 16,-18 0-16,19-18 0,-1 0 16,0 1-16,1 16 15,-19-52-15,1 18 16,-36-18-16,1-35 16</inkml:trace>
  <inkml:trace contextRef="#ctx0" brushRef="#br0" timeOffset="155451.468">30409 5609 0,'53'0'15,"-106"0"-15,142 0 0,-54-17 0,35-19 16,-34 19-16,-1-1 16,0-35-16,-35 35 15,-17-17-15,-1 35 16,-17 0-16</inkml:trace>
  <inkml:trace contextRef="#ctx0" brushRef="#br0" timeOffset="155847.411">29087 5803 0,'0'0'16,"0"-35"-16,0 17 0,17 1 15,-17-1-15,18 0 16,-18 1 0,-18 17-1,18 17-15,0 1 16,0 17-16,0-17 0,0 0 15,35 17 1,-17-35-16,17 0 16,-17 0-16,17 0 15,-17-18-15,0 18 0,-1-17 0,-17-36 16,0 35-16,-17-35 16,-19 18-1,1 0-15,17 17 16,-17 36-16,35-1 15,0 54-15</inkml:trace>
  <inkml:trace contextRef="#ctx0" brushRef="#br0" timeOffset="156933.593">30798 5680 0,'-36'0'0,"1"0"16,17 17-16,1 1 0,-19 0 15,19 17-15,17 0 16,0 0-16,17 36 16,19-53-16,-1-1 15,0 1-15,18 0 0,-18-18 0,18 0 16,18-18-16,-36 0 15,0-17-15,-35 0 16,-17-18 0,-36 0-16,18 35 15,-54 1-15,72 17 16,-54 17-16,54 1 16,17 17-16,0 0 0</inkml:trace>
  <inkml:trace contextRef="#ctx0" brushRef="#br0" timeOffset="157693.114">29104 5856 0,'-17'0'0,"-36"35"15,17 1-15,-52 52 16,53-18 0,-71 54-16,71-71 15,-36 53-15,54-71 16,-19 0-16,36 0 0,-17-17 16,-1 0-16,18-36 31</inkml:trace>
  <inkml:trace contextRef="#ctx0" brushRef="#br0" timeOffset="157865.07">28416 6332 0,'0'18'16,"0"-36"-16,0 54 0,0-19 0,0 36 16,18-35-16,0-1 15,-1 19-15,1-19 0,35 19 16,-36-36-16,54 0 15,-36 0-15,36-18 16,-36-17-16</inkml:trace>
  <inkml:trace contextRef="#ctx0" brushRef="#br0" timeOffset="158261.662">29333 5927 0,'18'35'16,"-18"0"-16,35 53 0,-17-35 16,0 36-16,-1-37 15,19 37 1,-19-54-16,1 35 15,0-52-15,-18 0 16,0-1-16,0 1 0,-18-18 16,0-18-1</inkml:trace>
  <inkml:trace contextRef="#ctx0" brushRef="#br0" timeOffset="158422.619">29492 6509 0,'0'0'15,"53"17"-15,-35-17 0,17 0 16,-17 0-16,17-17 16,-17-1-16,-1-17 15,1 17-15,-36-17 16,18 17-16,-17 1 0,-1 17 16,-17 0-16</inkml:trace>
  <inkml:trace contextRef="#ctx0" brushRef="#br0" timeOffset="158788.062">28399 6632 0,'0'0'16,"-53"-17"-16,35 17 0,0 17 15,1 19-15,-1-19 16,18 36-16,18-18 16,35 18-1,-18-53-15,53 18 16,-35-18-16,-18-18 15,1 18-15,-1-35 0,0 17 0,-17-52 16,-18 35-16,-18-1 16,-17-34-1,-18 34-15,35 19 16,1 17-16,-19 17 16</inkml:trace>
  <inkml:trace contextRef="#ctx0" brushRef="#br0" timeOffset="159722.743">27623 7303 0,'0'-18'0,"35"18"16,0-18 0,18 18-16,-18 0 15,-17 0-15,0 0 16,17 0-16,-18 0 0,-34 0 15</inkml:trace>
  <inkml:trace contextRef="#ctx0" brushRef="#br0" timeOffset="159906.263">27675 6985 0,'0'0'0,"18"53"16,0-18-16,-1 89 15,-17-71-15,0 0 16,0 17-16,0 18 16,0-35-16,0-18 15,0 18-15,0-35 0,18 0 16</inkml:trace>
  <inkml:trace contextRef="#ctx0" brushRef="#br0" timeOffset="160420.129">27922 6967 0,'36'53'16,"-72"-106"-16,89 159 0,-35-18 15,-18-35-15,18 0 16,-18 0-16,0-18 15,-18 54-15,0-72 16,18 36-16,-17-53 16,34-17-1,1-36 1,-18 35-16,18 0 16,-18 1-16,17-1 15,1 18-15,-18 18 31,0 17-31,0-17 16,0 17 0,17-17-16,1-1 0,0 1 15,17-1-15,-17-17 16,17 0-16,-17-17 16,17-18-16,-35 17 15,0-17 1,0 17-16,-18 0 15,1 18-15,-19 18 16,19 0-16,17 17 16,0-17-16,35 17 15,0-35-15,36 17 16,-36-17 0,18 0-16</inkml:trace>
  <inkml:trace contextRef="#ctx0" brushRef="#br0" timeOffset="161008.483">29598 6650 0,'-35'18'0,"70"-36"0,-88 53 16,18 18-16,17-35 16,1 17-16,17 0 0,17 1 15,1-1-15,0-18 16,17 1-16,35 0 16,-17-18-16,18-18 15,-36 0-15,18-34 16,-35 16-16,-36-17 15,0 18-15,1 0 16,-19 17-16,1 1 0,-53-1 16,70 18-16,-17 18 15</inkml:trace>
  <inkml:trace contextRef="#ctx0" brushRef="#br0" timeOffset="161601.641">29386 7355 0,'-17'0'16,"-1"18"-16,0 0 15,18 17-15,0-17 0,0 17 16,18 0-16,17 0 16,-17-35-16,17 0 15,-17 0-15,0 0 16,-18-17-16,0-18 16,-18 17-16,-17-17 15,17 17 1,-17 0-16,17 18 15</inkml:trace>
  <inkml:trace contextRef="#ctx0" brushRef="#br0" timeOffset="161941.653">29669 7214 0,'-36'-35'0,"72"70"0,-72-88 16,36 36-16,0 34 16,0 1-16,0 53 15,0-18-15,18-18 16,-18 0-16,18 18 0,-1 18 16,1-36-16,-18 0 15,0-17 1,-18-18-16,1 0 15,-1-18-15,0 0 16,1-17 0,17 0-16,17 17 15,1 1-15,35-1 16,-18 18-16,36-18 16,-36 18-16,0 0 15,-17 0-15,0 18 0</inkml:trace>
  <inkml:trace contextRef="#ctx0" brushRef="#br0" timeOffset="162731.252">31186 6121 0,'0'0'0,"35"70"0,-18-17 16,54 88-16,-18-88 16,35 88-16,18 0 15,-71-88-15,53 53 16,-52-71 0,17 36-16,-18-53 15,-35-1-15,0-34 16,-35-19-1,17 19-15,0-19 0,1 19 16,-1-1-16,0 1 16,18-1-16,18 18 15,35 18 1,-18-18-16,1 0 16,34 17-16,-35-17 0,1 0 15,-19-17-15,-17-1 16,-17 0-1,-54-17 1,18 17-16</inkml:trace>
  <inkml:trace contextRef="#ctx0" brushRef="#br0" timeOffset="163130.814">30780 6156 0,'0'53'16,"0"-18"-16,-18 18 16,-35 53-16,36-53 15,-72 35-15,54-35 16,0 0-16,0 0 15,35-36-15,0 1 16,0 0-16,17-18 16,1 0-16,0 0 15,-1-18 1,-17 36 15,18 17-15,-1-17-16,1-1 0,35 19 15,-35-36-15,35 35 16,-36-35 0,1 17-16,0-17 0,-18 18 15</inkml:trace>
  <inkml:trace contextRef="#ctx0" brushRef="#br0" timeOffset="163504.301">30586 6897 0,'-18'-35'15,"36"70"-15,-53-70 0,17 35 16,-17 52 0,17-34-16,18 53 15,0-36-15,35 35 16,1-52-16,-1 0 16,0-1-16,18-17 0,35 0 15,-52 0-15,34-35 16,-70 0-16,18 17 15,-18-17-15,-18 17 0,0-35 16,1 53-16,-1-17 16,18 34-16</inkml:trace>
  <inkml:trace contextRef="#ctx0" brushRef="#br0" timeOffset="163821.755">31873 7056 0,'-17'0'0,"34"0"0,-34 17 16,17 18-1,17 1-15,19 17 16,-1-36-16,18 1 15,-18 0-15,-17-18 16,17 0-16,-17-18 0,-1-17 16,-17 17-16,-17-35 15,-1 18-15,1 17 16,-19-17-16,1 17 16,0 18-16,-18 0 15,17 18-15,1 0 0,18 17 16</inkml:trace>
  <inkml:trace contextRef="#ctx0" brushRef="#br0" timeOffset="164454.938">32032 7567 0,'0'0'15,"-88"106"-15,35-53 0,-70 70 16,52-52-16,-70 35 16,88-53-16,-17 35 15,52-53 1,18 0-16,18-35 16,34-17-1,-34-1-15,17-17 16,-17 17-16,0-17 15,-36 35 1,0 0-16,1 18 16,17-1-16,-18 18 15,18-17-15,18 35 16,-1-35-16,19-1 16,-1 1-1,0 0-15,-17-1 16,-1 1-16</inkml:trace>
  <inkml:trace contextRef="#ctx0" brushRef="#br0" timeOffset="164984.347">31397 8273 0,'-35'-18'16,"70"36"-16,-88-18 0,36 17 0,-1 36 15,0-18 1,36 18-16,0-17 16,17 17-16,0-36 15,36 1-15,-36-18 16,0 0-16,1 0 0,-1-18 16,-17 1-16,-18-1 15,17-17-15,-17-1 16,-17 1-16,-1 17 15,0 1-15,-17 17 0,0 0 16,-1 0-16</inkml:trace>
  <inkml:trace contextRef="#ctx0" brushRef="#br0" timeOffset="165211.952">31627 8749 0,'17'35'0,"-34"-70"0,69 105 16,-16-52-16,-1 17 0,18 1 15,35 52-15,-35-53 16,0 53 0,-18-52-16,-17 17 15,-18-18-15,0 0 16,-18-35-16,1 0 15</inkml:trace>
  <inkml:trace contextRef="#ctx0" brushRef="#br0" timeOffset="165457.103">32015 8996 0,'0'35'15,"0"0"1,17 1-16,1-19 15,0 1-15,17 17 0,18 1 16,-36-19-16,19 1 16,-19-1-16,1-17 0,-18 18 15,-18 0-15,-35-18 16,18 17-16,0-17 16,0 0-16,-18 0 0,0 18 15,17-18-15,1 0 16,35 18-16</inkml:trace>
  <inkml:trace contextRef="#ctx0" brushRef="#br0" timeOffset="165945.902">32244 9366 0,'-18'0'0,"36"0"0,-53 18 16,-1 17 0,19-17-16,-19 35 15,36-36-15,0 36 16,0-35-16,18 0 15,35-1 1,-18-17-16,1 0 0,-19 0 0,18-17 16,-17-1-16,0 0 0,-18-52 15,0 52 1,0-17-16,-18 17 16,0 1-16,1-1 0,-1 18 0,1 0 15,-1 0-15,0 0 0,1 18 16</inkml:trace>
  <inkml:trace contextRef="#ctx0" brushRef="#br0" timeOffset="166140.733">32156 9666 0,'-36'35'16,"72"-70"-16,-89 88 0,0 0 15,35-18 1,-17 1-16,17 16 15,-17-16-15,17-1 0,1 0 16,-1 1-16,0-1 0,18 0 16,-17-17-16,17 17 15,0-17-15</inkml:trace>
  <inkml:trace contextRef="#ctx0" brushRef="#br0" timeOffset="166342.149">31750 9984 0,'18'17'16,"17"1"0,-17 0-16,17-1 15,-18 1-15,19-1 16,17 1 0,-36 0-16,1-18 0,17 0 15,-17 0-15,0 0 16,-1 0-16,-34-18 15</inkml:trace>
  <inkml:trace contextRef="#ctx0" brushRef="#br0" timeOffset="167141.755">31821 10266 0,'-18'0'31,"0"17"-15,1 1-16,-1 35 16,0 18-16,18-36 15,18 18-15,0-18 16,-1-17-16,19-18 0,-1 0 16,0 0-1,-17-18-15,17 0 0,-17 1 0,-1-18 16,-17-36-16,0 36 15,-35-36-15,17 36 16,1 17-16,-19 1 16,1 17-16,0 0 0,-36 35 15,54 0-15</inkml:trace>
  <inkml:trace contextRef="#ctx0" brushRef="#br0" timeOffset="167596.965">31380 10971 0,'-36'-17'16,"72"34"-16,-89-17 0,35 18 15,0-18-15,1 35 0,-1 1 16,0-1-16,18 18 16,18-36-16,17 1 15,1-18 1,17 0-16,-18-35 16,18-18-16,-53 0 15,17-53-15,-17 53 16,0-88-1,0 71-15,-17-1 0,17 18 16,-35-35-16,17 70 16,-17 36-16,17 0 15,18 34-15,0-16 0,0 34 16,0-17-16,53 71 16,-18-71-16,0-1 15,1 1-15,17-17 0,-18-1 16,-17 0-16,34 1 15,-34-36-15,0 0 16</inkml:trace>
  <inkml:trace contextRef="#ctx0" brushRef="#br0" timeOffset="167920.124">31715 10971 0,'0'-35'0,"0"70"0,0-88 16,0 36-16,17 17 16,1 35-16,17 0 15,-35 1 1,18-19-16,0 1 0,-1 0 0,1 17 15,-1-17 1,1-36 0,0 0-1,-18 1-15,0-19 16,17 36-16,-17-17 16,18 34 15,0-17-16,-1 0 1,1-17 0,0-1-1,-18 0-15,17 18 16,1 0 0,0 0-16</inkml:trace>
  <inkml:trace contextRef="#ctx0" brushRef="#br0" timeOffset="168021.393">32120 11024 0,'0'36'15,"0"-72"-15,0 89 0,18-35 16,0 0 0,-1-18-16,1-18 15,-18 0-15,18 1 16</inkml:trace>
  <inkml:trace contextRef="#ctx0" brushRef="#br0" timeOffset="168126.173">32209 10848 0,'0'0'0,"17"0"0,1 0 16,0 18-16,-1-1 16</inkml:trace>
  <inkml:trace contextRef="#ctx0" brushRef="#br0" timeOffset="168515.708">32314 11007 0,'18'0'16,"-18"17"15,0 19-31,0-19 16,0 1-16,18 0 0,-18-1 15,17-17-15,1 0 16,0-17 0,-1-19-1,-17 1-15,18 17 16,-18-17-1,0 17-15,18 18 0,-1 18 16,-17 0 0,0-1-16,18 19 15,17-19-15,-17 1 16,-1-18-16,1 0 16,0 0-1,-1 0-15,1-18 16,0 1-16,-1 17 0,54-18 15,-54 18-15,19 0 16,-1 0-16,-17 0 0,-1 0 16,19 0-16,-36 18 15,17-18-15</inkml:trace>
  <inkml:trace contextRef="#ctx0" brushRef="#br0" timeOffset="173953.885">27587 7902 0,'0'0'0,"18"0"16,17 0 0,0 0-1,71 0-15,-53 0 16,106-17-16,-71 17 16,89-18-1,-89 18-15,-35-18 0,0 18 0,-36 0 16,1 0-16</inkml:trace>
  <inkml:trace contextRef="#ctx0" brushRef="#br0" timeOffset="174593.831">29298 7938 0,'18'-18'16,"17"18"0,0 0-16,18 0 0,71-18 15,-54 18-15,107 0 16,-107-17-16,36 17 15</inkml:trace>
  <inkml:trace contextRef="#ctx0" brushRef="#br0" timeOffset="178326.462">31397 11430 0,'18'0'47,"17"0"-31,0 0-1,1 0-15,-1 0 16,36 0-16,-36 0 16,106 0-16,-71 0 15,125 0-15,-107 0 16,18 0-16,88 0 16,0 0-1,-106 0-15,-18 0 0,-34 0 16,-1 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14:07.8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24518 12823 0,'18'0'32,"52"0"-32,-34 0 15,69 0-15,-52-17 16,71-1-1,-71 18-15,-18-17 0,0 17 16,-17 0-16,0-18 0,-18 0 16</inkml:trace>
  <inkml:trace contextRef="#ctx0" brushRef="#br0" timeOffset="266.208">24818 12488 0,'0'0'16,"-18"106"-16,1-53 0,17 0 16,0 0-16,-18 0 0,36 53 15,-18-71 1,53 18-16,-18-18 0,18-17 15,0-18-15,0 0 16,70 0-16,-70 0 16,18-18-16,-54 18 15,18 0 1</inkml:trace>
  <inkml:trace contextRef="#ctx0" brushRef="#br0" timeOffset="41202.84">6174 14605 0,'17'0'16,"36"0"-16,-18 0 15,1-18-15,17 18 16,0-17-16,52-1 16,-16 0-16,-54-17 15,-17 35-15,-18-35 16,-18 17-16</inkml:trace>
  <inkml:trace contextRef="#ctx0" brushRef="#br0" timeOffset="41391.341">6385 14217 0,'18'88'16,"-36"-176"-16,54 300 0,-19-142 15,1 71-15,-1-70 16,1-18-16,0 0 0,-1 0 16,1 0-16,17-53 15,-17-18 1</inkml:trace>
  <inkml:trace contextRef="#ctx0" brushRef="#br0" timeOffset="41758.818">6562 14093 0,'53'89'0,"-106"-178"0,123 248 16,-52-106-16,0 18 0,-1 17 15,1-18-15,-1 19 0,-17-19 16,18-17-16,-18 0 15,18-18-15,-18-17 16,17-18 0,-17-18-16,0-52 0,18 34 15,-18-52-15,0 53 16,18-18 0,-1 35-16,19 18 15,-19 18-15,1 35 16,-1-18-16,1 36 15,0-36-15,-18 18 16,17-18-16,-17 18 16,18-35-16,0 0 15</inkml:trace>
  <inkml:trace contextRef="#ctx0" brushRef="#br0" timeOffset="42082.177">7161 14693 0,'36'18'0,"-72"-36"0,89 36 15,0-36 1,-35 1-16,17-19 16,-17 19-16,-18-1 15,-35-35-15,-18 53 16,-18 0-1,18 53 1,35-35-16,1 52 16,17-35-16,0 1 0,53 17 15,-18-18-15,53-17 16,-35-18-16,0 0 16,0-18-16,0 0 0,-18 18 15,18-17 1,-35 17-16,-36 0 15</inkml:trace>
  <inkml:trace contextRef="#ctx0" brushRef="#br0" timeOffset="42605.572">8202 14746 0,'-18'53'15,"36"-106"-15,-53 141 16,35-52-16,-18 17 0,18-18 15,0 18-15,18-18 16</inkml:trace>
  <inkml:trace contextRef="#ctx0" brushRef="#br0" timeOffset="43545.415">9066 14605 0,'-17'0'16,"-1"0"-16,0 0 15,1 0 1,-1 0-16,18 18 0,-17-1 16,-1 1-16,18 35 15,0-36-15,0 19 16,18-1-16,-1-17 0,36 17 16,-18-17-16,18-18 15,-17 0-15,17-36 16,-36 19-16,1-36 15,-18 35-15,-35-35 16,17 18-16,-53 0 16,54 35-16,-19-18 15,1 18 1,35-18-16,18 18 16,-1 0-1</inkml:trace>
  <inkml:trace contextRef="#ctx0" brushRef="#br0" timeOffset="43789.063">9560 13917 0,'-35'-70'16,"70"140"-16,-105-158 0,17 88 15,35 18-15,1 17 16,-1 18-16,18 17 0,35 71 15,-17-52-15,35 69 16,-18-87-16,0-18 16,1 0-16,-19 0 0,36 17 15,-35-52-15,-18-1 16,17-17-16,-34-17 16</inkml:trace>
  <inkml:trace contextRef="#ctx0" brushRef="#br0" timeOffset="43918.908">9366 14464 0,'53'0'16,"-18"0"-1,54-18-15,-36 18 16,35 0-16,-53 0 16,0 18-16</inkml:trace>
  <inkml:trace contextRef="#ctx0" brushRef="#br0" timeOffset="44067.804">10054 14676 0,'0'70'16,"0"-140"-16,-17 175 0,-1-52 0,-17 18 15,35-36-15,-18-17 16</inkml:trace>
  <inkml:trace contextRef="#ctx0" brushRef="#br0" timeOffset="44653.369">11271 14376 0,'-53'-18'0,"18"18"16,-18 0-1,18 18-15,0-1 0,-18 54 16,17-18-16,19 35 15,17-53-15,17 18 16,19-53-16,-19 18 16,19-18-16,52-18 15,-53-17-15,36-36 16,-36 36-16,18-53 16,-53 53-16,0-1 15,0 1-15,0 17 16,-18 18-16,1 36 15,17-19-15,17 72 16,18-72 0,18 54-16,-35-36 15,70 18-15,-53-35 16,1-1-16</inkml:trace>
  <inkml:trace contextRef="#ctx0" brushRef="#br0" timeOffset="44791.236">11853 14728 0,'0'0'15,"-17"71"-15,-1-36 0,-17 18 16,35-35 0,0 0-16</inkml:trace>
  <inkml:trace contextRef="#ctx0" brushRef="#br0" timeOffset="45668.277">13088 14393 0,'0'-53'0,"0"106"0,0-123 15,0 52-15,-35-17 16,17 17-16,1 18 0,-1 18 16,-17 35-1,17-18-15,0 53 16,1-35-16,34 18 16,1-36-16,35 0 15,-35-17-15,17-18 0,35-18 16,-17-35-1,-35 18-15,0-35 16,-18 34-16,0 1 16,-18-36-1,18 54-15,-18-1 0,18 36 16,0 35 0,0-18-16,36 18 15,-19-18 1,1 0-16,-1-17 15,1 0-15,-18-1 16,0-34 0,-18-19-1,18-16 1,18 34-16,-18-17 0,0 17 16,0-17-16,18 17 0,-1 0 15,1 1 1,0 17-16,17 0 0,18 0 15,-36 17-15,36 19 16,-35-19-16,0 19 16,-1-1-16,19 0 15,-36-17-15,17 17 16,1-35-16,0 0 16</inkml:trace>
  <inkml:trace contextRef="#ctx0" brushRef="#br0" timeOffset="46046.784">13794 14340 0,'-18'0'16,"36"0"-16,-54 18 0,19 17 16,17 1-16,17 17 15,-17-18-15,18-18 16,35 19-16,-35-36 15,34 0-15,-16 0 0,-19-36 16,19 19-16,-19-18 16,-17-1-16,18-52 15,-18 35-15,-35-53 16,17 53-16,-35-52 16,18 34-16,-53-17 15,52 70-15,19 1 16,-19 34-16,36 18 15,0 18-15,18 71 16,0-71-16,17 17 16,0-17-16,18 0 0,0 0 15,35 18-15,-35-36 16,35-17-16,-52-1 16,-1-17-16</inkml:trace>
  <inkml:trace contextRef="#ctx0" brushRef="#br0" timeOffset="46313.994">14570 14587 0,'0'0'16,"0"36"-16,0-1 0,-18-17 0,0 17 16,1 0-16,-1 0 15,-17-17-15,17 17 0,-17-17 16</inkml:trace>
  <inkml:trace contextRef="#ctx0" brushRef="#br0" timeOffset="46921.202">15011 14376 0,'17'0'0,"54"-18"16,-18 0-16,53 1 15,-53-1-15,35-17 16,-53 35 0,18-35-16</inkml:trace>
  <inkml:trace contextRef="#ctx0" brushRef="#br0" timeOffset="47120.733">15240 14023 0,'0'70'0,"0"-140"0,18 193 16,-1-17-16,-17-35 15,36 35 1,-19-71-16,36 53 15,-35-70-15,-1 17 16,19-35-16,-1 18 0,-17-18 0,35-36 16</inkml:trace>
  <inkml:trace contextRef="#ctx0" brushRef="#br0" timeOffset="47355.857">15663 14376 0,'0'0'16,"0"17"-16,0 1 0,18 35 15,-18-18-15,18-17 0,17-1 16,-17 1-16,17 0 0,0-18 16,0 0-16,1-18 15,-1 18-15,-17-35 0,-1 17 16,1-35-16,-18 18 16,0 17-16,-35-17 0,17 17 15,-17 1-15,-1-1 16,1 1-16,-18 17 15,36 0-15,-1 35 16,36-18-16</inkml:trace>
  <inkml:trace contextRef="#ctx0" brushRef="#br0" timeOffset="47520.797">16369 14552 0,'0'0'16,"-53"71"-16,35-54 16,1 36-16,-1-35 15,18-1-15</inkml:trace>
  <inkml:trace contextRef="#ctx0" brushRef="#br0" timeOffset="47681.881">16898 14482 0,'0'17'0,"18"-17"16,-1 0-1</inkml:trace>
  <inkml:trace contextRef="#ctx0" brushRef="#br0" timeOffset="47824.757">17198 14411 0,'18'0'47</inkml:trace>
  <inkml:trace contextRef="#ctx0" brushRef="#br0" timeOffset="48043.338">17604 14393 0,'35'0'15,"-35"-17"-15,18 17 16,-18-18-16,17 18 16</inkml:trace>
  <inkml:trace contextRef="#ctx0" brushRef="#br0" timeOffset="52848.686">22895 14182 0,'-17'-18'15,"-19"18"-15,-17 18 16,18-1 0,0 54-16,0-18 15,35-18-15,0 53 16,17-52-16,1-1 16,17 0-16,0 0 0,1-17 15,17 0-15,0-18 0,52 0 16,-52 0-16,36-18 15,-72 0-15,1 1 16</inkml:trace>
  <inkml:trace contextRef="#ctx0" brushRef="#br0" timeOffset="53403.159">23742 14358 0,'0'0'0,"-18"0"16,36 0 15,53 0-15,-36 18-16,71-18 15,-53 17-15,52 1 16,-52-18-16,-17 0 16,16 0-16,-16 0 0,-1 0 15,-17 0-15,-1 0 16,1-18-16</inkml:trace>
  <inkml:trace contextRef="#ctx0" brushRef="#br0" timeOffset="53633.274">24271 14252 0,'18'0'31,"-1"0"-31,19 18 0,17-18 16,-18 18-16,0-18 16,0 17-16,-17 1 0,17 17 15,-35-17-15,-35 52 16,17-52-16,-34 35 15,16-36-15,-17 19 16,36-19-16,34-17 31</inkml:trace>
  <inkml:trace contextRef="#ctx0" brushRef="#br0" timeOffset="53887.948">24800 14376 0,'53'0'0,"-35"0"16,52-18-16,-34 18 15,34-18-15,-34 1 16,-19-1-16,18 1 16,-35-1-1,-17 18 1</inkml:trace>
  <inkml:trace contextRef="#ctx0" brushRef="#br0" timeOffset="54194.901">25012 13988 0,'0'0'0,"0"17"0,-18 54 16,1-36-16,17 18 0,0 35 15,0-35-15,17 53 16,-17-71 0,36 1-16,-19-1 0,36 18 15,-18-53-15,1 17 16,34-17 0,-52 0-16,0-17 0,17 17 15,-35-18-15</inkml:trace>
  <inkml:trace contextRef="#ctx0" brushRef="#br0" timeOffset="59587.935">6703 16157 0,'-18'-17'15,"1"-1"-15,-1 18 16,-17 0-16,-1 0 16,1 18-16,17 35 15,1-18-15,17 0 16,0 18-16,17-35 0,19 52 15,-1-52-15,53-18 16,-53 0-16,54-35 16,-72 17-16,36-35 15,-53 18-15,0-18 16,-35 18-16,17 17 16,1 0-16,-19 1 15,-17-1-15,36 18 16,-1 0-16,1 18 15</inkml:trace>
  <inkml:trace contextRef="#ctx0" brushRef="#br0" timeOffset="59860.659">7038 16263 0,'0'0'0,"0"35"0,0 1 16,0-19-16,18-17 16,-18 18-16,0-53 15,0-18 1,-18 17-16,18-34 16,0 35-1,0-1-15,0 19 0,0-1 16,18 18-16,17-18 15,-18 18-15,36 18 16,-35 0-16,17-1 16</inkml:trace>
  <inkml:trace contextRef="#ctx0" brushRef="#br0" timeOffset="60334.315">7426 16140 0,'-18'0'0,"36"0"0,-53 0 16,17 17-1,0 1-15,18 17 0,-17-17 16,17 17-16,0 0 0,17 18 16,1-35-16,0-18 15,-1 18-15,36-36 16,-35 0-16,0 1 0,-1-36 15,-34 0 1,-19 18 0,19 17-1,17 36 1,0 34-16,35 1 16,0 0-1,0-35 1,1-18-16,-36-18 15,17 1 1,-17-1-16,0-17 16,0-1-1,0 19-15,18-1 16,0 18-16,-18 18 0,17-18 16,19 35-16,-19-17 15,18-1-15,-17 1 16,0-18-16,-1 18 0,1-18 15</inkml:trace>
  <inkml:trace contextRef="#ctx0" brushRef="#br0" timeOffset="60785.514">7885 16210 0,'0'18'15,"0"-1"-15,0 19 16,0-19-1,35 1-15,-35 0 16,18-1-16,-1 1 16,1 0-16,-1 17 0,36 18 15,-35-18-15,0 18 16,-1-18 0,-17 18-16,0-18 15,-53-17-15,36 0 16,-36-18-16,18 0 15,17-18-15,0 0 0,1-17 16,17-35-16,17 34 16,19-52-1,-1 53-15,53-36 16,-53 54-16,36-19 16,-54 19-16,1 17 15,-36 17 1,1 1-1,-1 0-15,18-1 16,18 1 0,-18 0-16,17-18 15,19 17-15,-19-17 0,54 0 16,-36-17 0</inkml:trace>
  <inkml:trace contextRef="#ctx0" brushRef="#br0" timeOffset="60895.332">8502 16457 0,'0'35'16,"0"-70"-16,0 106 16,-18-36-16,1-17 15,-1-1-15,0-17 16</inkml:trace>
  <inkml:trace contextRef="#ctx0" brushRef="#br0" timeOffset="61708.47">9366 16104 0,'0'0'15,"-35"18"-15,17-18 0,1 35 16,-1 1-16,18 16 16,18-34-16,-18 17 0,0-17 15,17 17-15,1-35 0,0 18 16,-1-18 0,1-18-16,0 1 15,-1-19-15,-17 19 16,-17-19-16,17 19 15,17 17 1,1 35 0,-1-35-16,19 35 15,-19-35 1,1 18-16,0-18 0,-1 0 16,1 0-16,0-18 15,-1 18 1,18 36-1,-17-19-15,17 19 16,1 16-16,-1 1 0,0 0 0,1 0 16,-19-18-16,18 1 0,-17-1 15,-18-17-15,0-1 16,-18-17 0,1-17-16,-18-1 15,17-17-15,-17-1 0,17 1 16,-17-71-1,17 53-15,18-52 16,0 69-16,18 19 16,-1-1-16,19 0 0,-19 1 15,1 17-15,0 0 0,-1 0 16,-17 17-16,0 1 0,-17 17 16,-19-35-16,1 18 15,0 0-15,-1-18 16,19-18-16,-1 18 15</inkml:trace>
  <inkml:trace contextRef="#ctx0" brushRef="#br0" timeOffset="62009.267">10142 16581 0,'0'70'15,"0"-140"-15,0 175 0,-35-52 16,17-35-1,1 0-15,-1-36 16,1-53-16,-1 36 16,18-35-16,0 17 0,0-88 15,0 70-15,53-35 16,-36 89-16,54-19 16,-36 19-1,1 17-15,-19 0 0,1 35 16,-18-17-16,0 17 15,-18-18-15,1 1 0,-1 0 16,-17-1-16,17-17 16,-17-17-1,35-1-15</inkml:trace>
  <inkml:trace contextRef="#ctx0" brushRef="#br0" timeOffset="62213.859">10336 15522 0,'0'53'0,"0"-106"0,0 141 15,18 36-15,0-54 16,-1-17-16,1 18 0,-18-18 16,35 53-1,-17-71-15,0-17 0,-18 17 16,17-17-16,1-18 15</inkml:trace>
  <inkml:trace contextRef="#ctx0" brushRef="#br0" timeOffset="62441.465">10530 16140 0,'36'0'16,"-72"0"-16,89-18 0,-35 18 15,35-35-15,-35 17 16,17-17-1,-35 17-15,17 0 16,-34 1-16,-1-1 16,1 18-16,-1 35 15,0-17-15,18 35 16,0-35 0,36 35-16,-19-36 15,18-17-15,36 18 16</inkml:trace>
  <inkml:trace contextRef="#ctx0" brushRef="#br0" timeOffset="62574.823">11042 16263 0,'-18'18'0,"36"-36"0,-53 53 15,17-35-15,0 18 0,1 0 16,-1-18-16</inkml:trace>
  <inkml:trace contextRef="#ctx0" brushRef="#br0" timeOffset="63188.116">11677 15998 0,'-18'-17'0,"1"34"15,17 1-15,-36 35 16,19-18-16,17 1 0,-18-1 15,18-17-15,0 17 0,18 0 16,-1-35-16,36 0 16,-17 0-1,17-53-15,-36 18 16,18-53-16,-35 35 16,-17-53-16,-1 53 15,-17-53 1,0 53-16,-18-35 15,17 53-15,-17 0 16,36 52-16,17 54 16,17 52-1,1-70-15,35 88 16,-18-88-16,54 35 16,-54-52-16,71-1 15,-71-35-15</inkml:trace>
  <inkml:trace contextRef="#ctx0" brushRef="#br0" timeOffset="63588.236">11959 15998 0,'0'36'16,"0"-72"-16,18 89 0,-1-17 0,19-1 15,-1-17 1,18 17-16,-18-17 15,0-18-15,-35-18 32,0-17-17,-17 35-15,17-36 16,17 36 0,1 18-1,-18 0 1,18 17-16,-18-17 0,17-1 15,1 1-15,17-18 16,-17 0-16,0-18 16,-18 1-16,0-36 15,0 17-15,0 1 16,0 17-16,-18-17 0,18 17 16,0-17-16,0 18 15,18 17 1,-1 0-16,19 17 15</inkml:trace>
  <inkml:trace contextRef="#ctx0" brushRef="#br0" timeOffset="63720.643">12541 16104 0,'18'53'0,"-36"-106"0,54 124 16,-36-53-16,17-18 15,1 17-15,-1-17 0,1 0 16</inkml:trace>
  <inkml:trace contextRef="#ctx0" brushRef="#br0" timeOffset="63837.453">12524 15893 0,'0'0'15,"35"17"-15</inkml:trace>
  <inkml:trace contextRef="#ctx0" brushRef="#br0" timeOffset="64337.28">12859 16034 0,'-36'17'16,"19"1"-16,-1 17 15,18-17-15,-17 17 16,34-17 0,1 17-16,-1-17 15,1-18-15,0 0 0,-1 0 16,1-18-16,0 1 16,-1-19-1,-17 1-15,0 0 16,0 17-16,0 0 15,0 1-15,-17 17 0,34 17 32,1 1-32,-18 0 15,18-1 1,-1 1-16,1 0 16,0-18-16,-18 17 15,17-17 1,1 0-1,-18-17 1,17-19-16,1 36 16,0-17-16,-18-1 0,17 0 15,1 1-15,0 17 16,17 0-16,-17 0 16,-1 0-16,1 17 15,-1 1-15,1 0 16,0-1-16,-1 1 15</inkml:trace>
  <inkml:trace contextRef="#ctx0" brushRef="#br0" timeOffset="68547.346">4516 14781 0,'0'-17'16,"17"17"-1,18 0-15,18 0 0,0 17 16,0-17-16,18 0 16,-1 0-16,54 0 15,-54 0-15,36-17 16,-71 17-16,18 0 16,-35-18-16</inkml:trace>
  <inkml:trace contextRef="#ctx0" brushRef="#br0" timeOffset="68814.739">4957 14517 0,'0'0'16,"52"0"-16,-34 17 15,35-17-15,-18 0 0,1 18 16,87 17-16,-88-17 15,71 53 1,-71-54-16,1 18 16,-1 1-16,-17-19 0,-1 19 15,-17-19-15,0 1 0,-53 0 16,18-1-16,0 1 16,0-18-16,-18 18 0,0 17 15,17-18-15,-17 19 0,1-1 16</inkml:trace>
  <inkml:trace contextRef="#ctx0" brushRef="#br0" timeOffset="74221.145">11377 4445 0,'0'-35'16,"-18"17"-1,18 0-15,-17 1 0,-1-1 16,-17 1 0,0-1-16,-36 0 15,18 18-15,-53 36 16,36-19-16,-54 89 15,71-53-15,-52 88 16,69-70-16,1 17 16,17-18-16,1 19 0,34 69 15,1-87-15,88 88 16,-36-106-16,19 17 16,-1-17-16,18-18 0,-1-17 15,107 0 1,-88-36-16,87-53 15,-34-52-15,-107 52 16,36-70-16,-88 71 16,-18-89-16,-36 71 15,-34-89 1,-54 1-16,36 105 16,18 1-16,-107-18 15,107 52-15,-1 19 16,18 17-16,18 0 0,-18 17 15,53 1-15</inkml:trace>
  <inkml:trace contextRef="#ctx0" brushRef="#br0" timeOffset="75048.785">11942 4145 0,'17'-53'15,"1"36"-15,-1-72 16,19 36-16,-19 1 15,19-1-15,17-18 0,35-88 16,-35 89-16,0-18 16,-18 35-16,0-18 0,0 36 15,-17-36-15,-18 54 16,-18 17 0,-17 35-1</inkml:trace>
  <inkml:trace contextRef="#ctx0" brushRef="#br0" timeOffset="75326.834">11906 3651 0,'0'0'15,"-17"106"-15,-1-53 0,-17 70 16,35-70-16,-18 53 16,18-70-16,18 16 15,17-34-15,36-18 16,-36 0-16,71-53 16,-53 36-16,52-54 15,-69 53 1,-1-17-16</inkml:trace>
  <inkml:trace contextRef="#ctx0" brushRef="#br0" timeOffset="80676.634">4692 16298 0,'-18'-17'0,"36"34"0,-53-34 16,17 17-16,36 0 15,17 17 1,18 1-16,0-18 15,70 18-15,-52-18 16,70-18-16,-88 18 16,17 0-16,-17 0 15,0-18-15,-17 18 0,-19 0 16,1 0-16,-1 0 0,1 0 16,-36-17-16</inkml:trace>
  <inkml:trace contextRef="#ctx0" brushRef="#br0" timeOffset="80960.629">5203 16122 0,'18'0'16,"0"0"0,17 0-16,-17 18 15,52-1-15,18 36 16,-35-18-16,-17-17 15,52 17 1,-35 1-16,-18-19 0,-53-17 47,-52 18-47,35-18 16,-1 18-16,-34-1 15,34 1-15,-16 35 16,52-18-16,0-17 0,0-1 15</inkml:trace>
  <inkml:trace contextRef="#ctx0" brushRef="#br0" timeOffset="82183.958">12541 17586 0,'18'18'0</inkml:trace>
  <inkml:trace contextRef="#ctx0" brushRef="#br0" timeOffset="83557.6">12559 17551 0,'0'0'15,"-18"0"-15,36 17 16,17 1 0,0 0-1,1-1-15,-1-17 0,36 18 16,-19-36-16,-16 18 15,-1-35-15,-17 17 0,17-17 16,-35 17-16,0-34 16,-18 16-16,-35-17 15,18 36-15,-35-19 16,17 19-16,-18 17 16,36 0-16,-36 35 15,54 0 1,-1 1-16,18-1 0,0 0 15,18 0-15,-1 1 0,19-1 16,52 36-16,-53-36 16,18-18-16,0 1 15,0 0-15,17 17 16,-34-17-16,-1-1 16,-17-17-16,-1 18 15</inkml:trace>
  <inkml:trace contextRef="#ctx0" brushRef="#br0" timeOffset="84068.662">13388 17833 0,'0'0'0,"-35"-18"16,17 18-16,-17 18 16,-1 0-1,36 17-15,-17-18 0,-1 54 16,18-53-16,18 35 15,-18-36 1,35 1-16,-17-18 16,35-35-16,-36 17 15,19-53-15,-19 1 16,-17 17-16,0 18 16,-35-54-1,17 37-15,-17-37 16,17 54-16,-17 17 15,35 1-15,-18 17 0,18 35 16,-17 0-16,34 54 16,-17-37-1,18-16-15,0 17 0,-1-18 16,36 35-16,-17-34 16,-19-1-16,18-17 0,-17-1 15,0 1-15,-1-18 16</inkml:trace>
  <inkml:trace contextRef="#ctx0" brushRef="#br0" timeOffset="84475.875">13494 17833 0,'0'35'16,"0"-17"-16,17 35 15,1-36 1,17 36-16,-17-53 15,17 18 1,-17-18-16,0 0 0,-1-35 16,-17 17-1,0-17 1,0 17-16,-17 0 16,17 1-16,0 34 15,17-17-15,1 36 16,-18-19-16,35 1 15,-17 0-15,17-18 16,-17 0-16,-18 17 16,17-17-16,-34-17 15,17-1-15,0 0 16,0 1 0,0-19-16,0 19 15,17-1-15,1 1 16,0 17-16,-1 0 15,1 0 1</inkml:trace>
  <inkml:trace contextRef="#ctx0" brushRef="#br0" timeOffset="84608.226">13970 17956 0,'0'0'16,"0"18"-16,18 0 15,-18-1-15,0 1 16</inkml:trace>
  <inkml:trace contextRef="#ctx0" brushRef="#br0" timeOffset="84730.552">13952 17780 0,'0'-18'0,"18"18"31</inkml:trace>
  <inkml:trace contextRef="#ctx0" brushRef="#br0" timeOffset="85215.366">14199 17903 0,'0'0'16,"-17"0"-16,17 18 0,-18 0 16,18-1-16,0 1 0,0 17 15,0-17-15,0 0 16,18-1-16,-1-17 16,19 0-1,-19-17-15,1-1 16,-18 0-16,0 1 15,0-1-15,0 0 0,0 1 16,0-1-16,0 0 16,0 36-1,0 0 1,0-1-16,18 1 16,-18 0-16,35-1 15,-18-17 1,-17 18-16,0-36 31,18 18-15,-18-17-16,18-1 0,-1 0 15,1 18 1,17-17-16,-17 17 16,0 0-16,-1 17 0,1 1 15,-1-18-15,1 18 0,0-1 16,-1 19-16,1-19 15,-18 1 1</inkml:trace>
  <inkml:trace contextRef="#ctx0" brushRef="#br0" timeOffset="91937.833">19932 16157 0,'53'141'0,"-35"-70"15,-1 70-15,1-70 16,17 17-16,-17-53 15,-18-17 1,0-54-16,0 1 16,-53-88-16,35 52 15,-35-52-15,36 52 16,-19-70 0,19 88-16,17 0 0,0 18 15,17 17-15,19 1 0,-1-1 16,0 18-16,18 18 0,0-1 15,53 18-15,-71 1 16,0 34-16,-17-34 16,-36 17-1,1-36-15,-36 18 16,18-17-16,-36 0 16,36-1-16,-1-17 15,19 0-15</inkml:trace>
  <inkml:trace contextRef="#ctx0" brushRef="#br0" timeOffset="92205.04">20673 16087 0,'-18'0'15,"1"0"-15,-1 0 0,0 17 16,-17 36-16,35-17 16,-18 52-1,1-18-15,17-17 16,0 0-16,17-18 0,1 18 16,17-17-16,-17-1 0,17 0 15,0-17-15,-17-1 0,17-17 16,1 18-16,-1-18 0,-17-18 0</inkml:trace>
  <inkml:trace contextRef="#ctx0" brushRef="#br0" timeOffset="92428.636">20973 16369 0,'-36'0'15,"72"0"-15,-89 0 0,53 18 0,-18 34 16,18-34 0,18 0-16,-1 17 0,19 0 15,-1-17-15,35 0 16,-52-1-16,17-17 16,1 0-16,-19-17 15</inkml:trace>
  <inkml:trace contextRef="#ctx0" brushRef="#br0" timeOffset="92645.21">21220 16051 0,'35'36'15,"0"-19"-15,36 54 16,-36-18-16,53 35 15,-70-17-15,17-19 16,0 72-16,-35-71 16,-17 53-1,-1-53-15,-52 52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6:49.1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4533 10883 0,'0'18'31,"53"35"-31,-35-36 16,17 19-16,0 17 0,18-18 15,-17 0-15,69 36 16,-69-36-16,52 36 16,-35-36-16,17 18 15,-52-36-15,35 19 16,-36-36-16,-17-18 31,-35-17-15,18 17-16</inkml:trace>
  <inkml:trace contextRef="#ctx0" brushRef="#br0" timeOffset="244.198">5045 10866 0,'-18'17'0,"36"-34"0,-54 69 16,1 1-16,0 0 15,-18 36 1,18-37-16,-18 1 0,-18 36 15,54-54-15,-19 0 16,19-17-16,-1-1 0,0 1 16</inkml:trace>
  <inkml:trace contextRef="#ctx0" brushRef="#br0" timeOffset="3091.164">5486 10301 0,'0'18'47,"-18"-18"-32,18 17-15,0 1 16,-18 0 0,1-1-16,-18 36 15,17-35-15,-17 0 16,17 17-16,0-18 0,1 1 0,-1 0 15,-17 17-15,35-17 16,-18-1 0,18 1-16,18 0 15,-1-1-15,1 1 16,35-1-16,-35 1 16,17 17-16,-17-17 15,17 17 1,-35-17-16,0 0 15</inkml:trace>
  <inkml:trace contextRef="#ctx0" brushRef="#br0" timeOffset="3437.165">5627 10495 0,'-18'0'15,"18"18"-15,0-1 16,0 1-16,0 35 16,0-35-16,18-1 15,-18 19-15,0-1 16,17-18-16,-17 1 16,18-18-1</inkml:trace>
  <inkml:trace contextRef="#ctx0" brushRef="#br0" timeOffset="3864.221">5786 10354 0,'0'18'32,"17"-1"-17,1 1-15,-1-18 16,1 18-16,0-1 0,-1 1 16,36 17-16,-35-17 15,0-18-15,17 35 16,0 0-1,-17-17-15,-1 0 16,1-18-16,-18 17 16,-18-17-1,18 18 1,-17-18-16,-1 18 16,1-1-1,-1 1-15,0-1 16,1 1-16,-19 17 15,36-17-15,-35 35 16,0-18-16,17-17 16,0 17-16</inkml:trace>
  <inkml:trace contextRef="#ctx0" brushRef="#br0" timeOffset="8708.718">4939 9260 0,'0'18'15,"0"17"1,18 1-16,-18-1 16,0 0-16,0 18 0,17 0 0,-17 18 15,0 70 1,0-88-16,0 70 16,0-70-16,0-18 0,0 1 15,0-1-15,0-53 31</inkml:trace>
  <inkml:trace contextRef="#ctx0" brushRef="#br0" timeOffset="9247.637">4692 9490 0,'18'0'46,"-18"-18"-46,17 18 16,1-18-16,0 1 16,-1-1-16,1-17 0,-1 17 0,19-52 15,-19 34-15,19-16 16,-19 34 0,1-17-16,0 52 15,-1 19 1,1-1-1,-1-18-15,36 54 16,-17-18-16,-1-18 16,-17 0-16</inkml:trace>
  <inkml:trace contextRef="#ctx0" brushRef="#br0" timeOffset="14419.795">5027 8132 0,'-18'0'0,"18"-18"16,-17 18-1,-1 0-15,1 0 16,-19 18-16,19-1 16,-19 18-16,36 1 15,-17-1-15,17 53 16,0-53-16,17 1 16,1-1-16,0 0 0,17-17 0,0 0 15,-17-18-15,52 0 16,-34-18-16,-1-17 15,0-36-15,-17 36 16,-18 0-16,0-1 0,-18 1 16,1 0-16,-19-1 0,-17 1 15,18 18-15,-53 17 16,53 0 0,-1-18-16</inkml:trace>
  <inkml:trace contextRef="#ctx0" brushRef="#br0" timeOffset="14982.512">4851 7285 0,'-53'35'16,"106"-70"-16,-124 88 0,54 0 15,17-36 1,0 19-16,0-1 0,17-17 15,36 17-15,-35-18 16,52 1-16,-34-18 16,16-18-1,-34 18-15,17-35 0,-17 0 16,-36 0 0,18-1-16,-53 1 15,36 0-15,-18 17 0,-36 1 16,36 17-1,-18 0-15,35 0 16,1 17-16</inkml:trace>
  <inkml:trace contextRef="#ctx0" brushRef="#br0" timeOffset="15660.157">4727 6438 0,'-17'0'0,"-1"0"15,0 0 1,1 35-16,-19 1 16,36-1-16,0 36 15,0-36-15,53 18 16,-35-36-16,53 1 16,-19-18-1,19-18-15,-18 1 16,0-54-16,-36 54 15,1-54-15,-36 36 16,-34-1 0,16 19-16,-70-1 15,54 18-15,-37 0 16,54 18-16,0-18 16</inkml:trace>
  <inkml:trace contextRef="#ctx0" brushRef="#br0" timeOffset="16221.651">4833 5856 0,'-35'-18'0,"70"36"0,-88-36 15,0 18-15,18 0 16,0 0 0,17 0-16,0 18 0,1 0 15,17-1-15,0 1 16,0 17-16,17 1 15,1-19-15,17 1 0,-17 0 16,17-1-16,-17 1 16,35-18-16,-36 0 15,19-18-15,-36 1 16,17-36-16,-34 17 16,17-17-16,-18 18 15,0 0-15,-17 0 0,18-1 16,-19 19-16,1-19 0,17 19 15,-17-1-15,17 0 0,1 1 16</inkml:trace>
  <inkml:trace contextRef="#ctx0" brushRef="#br0" timeOffset="17534.258">4957 5115 0,'-18'0'15,"0"0"1,-17 0-1,-36-17 1,36 17-16,-53-18 16,53 18-16,-36 0 0,18 0 15,-17 0-15,-36 0 16,53 18-16,-18-18 16,54 0-16,-1 0 15,36 0 16,-18 17-15,0 1 0,-18 0-1,18 17-15,0-18 16,0 19-16,0-19 16,0 19-16,18 17 15,-1 0-15,-17 35 16,18-35-16,-18 88 15,0-71-15,0 71 16,0-70-16,0 17 16,0-17-16,18 17 0,-18 71 15,0-89-15,17 107 16,-17-107-16,0 18 16,0-17-16,0-1 15,0 72-15,18-90 16,-18 54-1,0-53-15,0 18 0,0-18 0,0 88 16,-18-71 0,18 71-16,0-70 15,0 0-15,0-1 0,0 54 16,0-71-16,0 52 16,18-52-16,-18-17 15,18 16-15,17 19 16,-35-36-16,17 1 15,-17-1-15,18 0 0,-18 18 16,0-18-16,18 1 16,-18-1-16,0-17 15,-18-1-15,18 1 0,0-1 32,18-17-32,-1 0 15,-17 18 16,18-18-15,-18 18-16,18-18 31,-1 0-15,1 0-16,17 0 16,-17 0-16,-1 0 0,54 17 15,-36-17 1,36 0-16,-18 0 15,70 0-15,-52 0 16,-18 0-16,0 18 0,70 0 16,-70-18-16,-18 0 15,1 0-15,-19 0 16,1-18-16</inkml:trace>
  <inkml:trace contextRef="#ctx0" brushRef="#br0" timeOffset="18641.846">4957 5080 0,'17'0'32,"18"0"-17,1-18-15,34 18 16,-34-17-16,52 17 16,-53 0-16,18 17 15,-35-17-15,35 18 16,-36 0-1,1-1 1,-18 1-16,17 17 16,-17 0-16,18 18 15,0-35-15,-18 17 16,17 1-16,-17 17 0,18 35 16,-18-18-16,18 54 15,-18-54-15,0 1 16,17 88-16,-17-71 15,0 71-15,18-71 16,-18 0-16,0 0 0,0 0 16,-18 1-16,18-1 0,-17 106 15,17-106 1,-18 88-16,18-87 16,-18 87-16,18-88 15,-17 0-15,17 0 0,0 1 16,-18 69-16,18-87 15,0 52 1,0-70-16,0 0 16,0 0-16,0 0 0,0 0 0,-18 53 15,18-71-15,0 71 16,0-53-16,0 17 16,0-34-1,0 17-15,0-36 16,0 1-16,18 0 15,0-18 17,-36 0 46,0 17-63,1-17-15,-18 18 16,-1-1-16,19-17 16,-36-17-1,-18-1-15,36 1 0</inkml:trace>
  <inkml:trace contextRef="#ctx0" brushRef="#br0" timeOffset="20682.013">4851 4322 0,'-18'-18'16,"18"36"31,0-1-32,0 18-15,0 1 0,18 87 16,-18-52-16,-18 70 16,18-71-16,0-17 15,0 0-15,0-17 0,0-1 16,18-18-16,-1 19 16,1-36-1,-18-18-15</inkml:trace>
  <inkml:trace contextRef="#ctx0" brushRef="#br0" timeOffset="21177.833">4621 4586 0,'0'-18'78,"0"-17"-62,18 35-16,0-53 15,-1 36-15,19-36 16,-19 35-16,19-35 16,-19 18-16,-17 0 15,18 17-15,-1 0 16,-17 1-16,18 17 0,-18-18 15,18 18-15,-1 0 16,1 18 0,0-1-16,35 72 15,-36-54-15,36 35 16,-35-34-16,-1-19 16,36 19-16,-35-19 15</inkml:trace>
  <inkml:trace contextRef="#ctx0" brushRef="#br0" timeOffset="22801.363">4339 3334 0,'-17'0'16,"17"17"-16,0 54 15,17-36 1,1 36-16,17-36 16,-17-17-16,35 17 15,-36-17-15,36-18 16,-18-18-16,1-35 15,-19 35-15,1-52 16,-18 17-16,-18-18 16,18 54-16,-17-19 15,17 19-15,0 34 16,17 36 0,1 0-16,17 18 15,-17-18 1,17 53-16,-17-71 15,-18 35-15,0-34 16,0 17-16,-18-36 16,1 1-16,-19 0 15,-17-18 1,18-36 0,0-17-16,17 36 15</inkml:trace>
  <inkml:trace contextRef="#ctx0" brushRef="#br0" timeOffset="23196.07">4180 2963 0,'0'0'0,"18"-17"16,-18-1-16,18 0 0,-1-17 15,19-18-15,-19 18 16,19-36-1,-19 36-15,1 17 0,-1-34 16,-17 34-16,18 18 16,0 35-1,-18 0-15,35 36 16,-17-36-16,17 1 16,0 17-1,-17-36-15,-1 18 0,1 1 16</inkml:trace>
  <inkml:trace contextRef="#ctx0" brushRef="#br0" timeOffset="24341.192">5062 2522 0,'-17'18'31,"17"0"-15,-18-1-16,0 36 15,1-35-15,-18 35 16,17-36-16,0 1 15,1 0-15,-1-18 16,18 17-16,-18-17 0,18 18 16,18 0-16,-18-1 0,35 1 15,-17 0 1,35 17-16,-36-18 16,19 1-16,-19 0 15,1-18-15,0 17 16,-1-17-16,-17 18 15</inkml:trace>
  <inkml:trace contextRef="#ctx0" brushRef="#br0" timeOffset="24731.053">5203 2575 0,'0'18'16,"0"0"-16,18 34 16,-18-34-16,18 0 15,-1 35-15,-17-36 16,36 19-1,-36-19-15,17 1 0,1-18 16,-18-18-16</inkml:trace>
  <inkml:trace contextRef="#ctx0" brushRef="#br0" timeOffset="25052.608">5327 2469 0,'0'36'0,"35"-19"15,18 19 1,18-1 0,-36-35-16,0 18 0,-17-18 15,35 35-15,-36-35 16,1 17-16,0 1 15,-18 0 1,-18-1 0,0 1-16,1 17 15,-1 1-15,1-19 16,-19 36-16,36-18 16,-17 18-1,-1-17-15</inkml:trace>
  <inkml:trace contextRef="#ctx0" brushRef="#br0" timeOffset="32705.656">8978 4992 0,'35'-18'0,"-17"18"15</inkml:trace>
  <inkml:trace contextRef="#ctx0" brushRef="#br0" timeOffset="33102.903">9084 4974 0,'-18'0'31,"18"-17"16,18 17-47,-36 0 62,1 0-46,-19 0 0,19 0-16,-36 0 15,35 0-15,-17 0 16,-53 0-1,-18-18-15,71 18 16,-53 0-16,35 0 16,0 18-16,17-1 15,19-17-15,17 18 47,-18-1-16,0 1-15,18 0-16</inkml:trace>
  <inkml:trace contextRef="#ctx0" brushRef="#br0" timeOffset="33772.511">8431 5027 0,'-17'0'47,"17"35"-32,0-17 1,17 35-16,-17-35 16,18 52-16,-18-35 15,18 71-15,-18-53 16,0 0-16,0 18 16,0-1-16,-18 18 0,18 71 15,0-71-15,0-17 16,0 17-16,0 0 0,0 89 15,0-89-15,0 88 16,0-88-16,0 89 16,-18-71-16,18 70 15,0-70-15,0 88 16,0-106-16,-17 71 16,17-89-1,-18 72-15,18-72 16,-18 1-16,18 52 15,0-52-15,0 52 16,0-70-16,18 53 16,-18-53-16,0 0 15,0-18-15,0 0 16,0 18-16,0-18 0,0 36 16,0-36-16,0 18 15,0-35-15,18 35 16,-18-36-16,0 19 15,17-19-15,-17 19 16,18-19-16,-18 1 16,18-18-1,-18-18 1,17 1-16</inkml:trace>
  <inkml:trace contextRef="#ctx0" brushRef="#br0" timeOffset="35109.622">9031 4992 0,'18'0'32,"17"-18"-17,-17 18-15,52 0 16,-34 0 0,16 0-16,-16 0 15,17 0 1,-36 0-16,1 0 0,0 0 15,-18 18 64,17-18-64,-17 17-15,0 19 16,0-19-16,0 54 15,0-18-15,0-18 0,0 18 16,0 71 0,0-54-16,0 71 15,18-70-15,-18-1 0,17 89 16,-17-18 0,0-70-16,0 70 15,0-71-15,0 1 16,0 70-16,0-70 0,0 70 15,0-71 1,0 71-16,0-70 16,0 52-16,0-52 15,18 0-15,-18-19 16,0 19-16,18 0 0,-1 52 16,-17-52-16,0 70 15,0-71-15,0 71 16,0-88-16,0 88 15,0-88-15,0 71 16,0-71-16,0 70 16,0-70-16,0 35 15,0-52 1,0 52-16,0-53 16,-17 18-16,17-18 15,0 0-15,-18 1 16,18-1-16,-18 0 15,18-17-15,0 0 16,0 17-16,18-17 16,0-18 15,-36 0 0,18 17-15,-18-17-16,18 18 0,-17-18 15,-1 0-15,18 17 0,-53-17 16,36 0-16,-72 18 16,37 0-16,-1-18 15,0 17-15,-18-17 16,1 18-16,-1-18 0,0 18 16,-87-18-16,87 0 15,-52 17-15,87 1 16,-17-18-16,53-18 31,18-17-31</inkml:trace>
  <inkml:trace contextRef="#ctx0" brushRef="#br0" timeOffset="35652.828">8978 8361 0,'0'0'0,"0"-18"0,-17 1 15,-1-1 1,-17 18-1,17 0-15,-17 18 16,17 52-16,0-17 0,18 0 16,0 0-16,0-18 15,36 71-15,-19-71 16,54 1-16,-36-19 16,0-17-16,54-35 15,-54 17-15,18-52 16,-53 34-16,0 1 15,-35-35-15,17 34 16,-53 19-16,18-1 16,-35 18-16,53 0 15,-18 0-15,35 0 16</inkml:trace>
  <inkml:trace contextRef="#ctx0" brushRef="#br0" timeOffset="36176.197">8978 7514 0,'-17'-17'15,"34"34"-15,-52-34 0,17-1 0,-17 18 16,17 0-16,-17 18 16,0 17-16,17 0 15,18 53-15,0-52 16,18-1-16,17 0 0,-17 0 16,70 1-16,-53-36 15,53-18 1,-35 0-16,-17-17 15,-19 17-15,19-70 0,-36 53 16,-18 0-16,0-18 0,1 18 16,-54-18-16,36 17 15,-1 19-15,-16-1 16,16 0-16,1 18 0,-18-17 16,35 17-16</inkml:trace>
  <inkml:trace contextRef="#ctx0" brushRef="#br0" timeOffset="36692.656">8961 6544 0,'0'0'15,"0"-18"-15,0 1 0,-18 17 16,0 0-16,-17 0 16,17 0-16,-17 35 15,17 0-15,1 1 16,17 34-16,0-35 16,35 18-16,-17-17 15,35-1 1,-18-35-16,35 0 15,-34-18-15,-1 1 16,-17-19-16,-1 1 0,1-35 16,-36 34-16,-17-17 15,17 18-15,-17 17 16,0-17-16,0 35 0,-36-35 16,36 35-16,-1 0 15,19 0-15,-1 0 16</inkml:trace>
  <inkml:trace contextRef="#ctx0" brushRef="#br0" timeOffset="37166.14">8872 5697 0,'0'0'0,"0"-17"0,-17-1 15,-1 18 1,0 18 0,1-1-16,17 36 15,0 0-15,17 18 16,1-36 0,0-17-16,17 17 15,-17-35-15,17 18 0,35-36 16,-34 0-16,-1 1 15,-17-19-15,-1 1 0,-17-35 16,0 34-16,-53-34 16,18 52-16,-53-35 15,53 53-15,-1 0 16,-34 35 0,52-17-16,1 17 0</inkml:trace>
  <inkml:trace contextRef="#ctx0" brushRef="#br0" timeOffset="37955.999">8908 9472 0,'0'0'0,"0"-18"16,0 36 15,0 17-15,0 18-16,0 0 0,0 0 15,0 18-15,0-1 0,0 54 16,0-54-16,17 18 16,-17-70-16,36 35 15,-19-53 1,-17-18-1</inkml:trace>
  <inkml:trace contextRef="#ctx0" brushRef="#br0" timeOffset="38260.692">8643 9701 0,'0'0'0,"18"-17"15,-1 17-15,19-36 16,-19 1-16,36-35 16,-35 34-16,-1-34 15,-17 35-15,18-1 16,0 36 0,-1 0-1,1 18-15,0-18 0,-1 18 16,19 17-1,-19-18-15,18 1 0,1 17 16,-19-17-16,19 17 16,-19-17-16,1 0 15</inkml:trace>
  <inkml:trace contextRef="#ctx0" brushRef="#br0" timeOffset="38850.281">8555 11024 0,'35'53'15,"-17"-35"1,17 17-16,36 36 16,-18-18-16,35 17 15,-35-35-15,35 18 16,-53-17-16,18-1 15,-35-17-15</inkml:trace>
  <inkml:trace contextRef="#ctx0" brushRef="#br0" timeOffset="39061.209">8925 11007 0,'-35'70'0,"70"-140"0,-105 176 16,-1-36-16,36-17 15,0-18-15,-1 1 16,1-1-16,17-18 0,-17 36 16</inkml:trace>
  <inkml:trace contextRef="#ctx0" brushRef="#br0" timeOffset="39532.639">9260 10478 0,'0'0'0,"-17"0"47,-1 17-31,1 1-16,-36 35 16,35-18-16,-17 18 15,17-35 1,0-1-16,18 1 0,0-1 15,0 1-15,0 0 0,18-1 16,0 1-16,35 0 16,-18-1-16,18 19 15,-36-19 1,1-17-16,17 35 16</inkml:trace>
  <inkml:trace contextRef="#ctx0" brushRef="#br0" timeOffset="39890.211">9384 10513 0,'0'0'0,"18"0"15,34 17 1,-34 1-16,0-18 0,-1 18 16,19 17-1,-36-17-15,17-1 16,-17 1-16,-17 0 0,-1 34 16,0-34-16,-17 35 15,35-35-15,0-1 16,0 1-16,35-18 15,-17 0 1,0 0-16,-1 0 0,1 0 16,0 0-16,-1 0 15,1 0-15</inkml:trace>
  <inkml:trace contextRef="#ctx0" brushRef="#br0" timeOffset="40240.461">9631 10478 0,'0'0'0,"17"0"16,19 0-1,-19 0-15,36 17 16,-35-17-16,17 18 15,18-1 1,-18 1 0,-17 17-1,-18-17-15,0 35 16,-18-18 0,1 18-1,-1-35-15,1 17 16,-1-35-16,18 18 15,0-1-15</inkml:trace>
  <inkml:trace contextRef="#ctx0" brushRef="#br0" timeOffset="41086.061">8837 4322 0,'0'0'16,"18"-18"-16,-18 0 0,0 36 31,0 52-15,0-34-16,0 17 15,0 0-15,0 52 16,17-52-16,-17 0 16,0-17-16,18-1 0,0 18 15,-18-36-15,17 1 16</inkml:trace>
  <inkml:trace contextRef="#ctx0" brushRef="#br0" timeOffset="41380.53">8608 4463 0,'17'-18'0,"-34"36"0,34-54 16,1-17 0,0 36-16,35-36 15,-36 18-15,19-18 16,-19 35-16,18-17 16,-35 17-16,18 36 15,0 35 1,-1-18-1,19 36-15,-19-54 16,1 18-16,17-17 0,0 35 16,-17-35-16</inkml:trace>
  <inkml:trace contextRef="#ctx0" brushRef="#br0" timeOffset="42326.903">8484 3263 0,'0'18'31,"0"17"-15,0 0-16,0 1 15,18-19-15,0 19 0,35-1 16,-36-17-16,54-18 15,-54 0-15,36-53 16,-35 35-16,17-53 16,-35 54-1,0-54-15,0 54 0,-17-1 16,17 0-16,-18 1 16,18 34-1,18 107 1,-1-71-16,18 0 0,-17 0 15,17 17-15,-17-17 16,35 35-16,-53-53 16,0 18-16,-18-35 15,18 0-15,-53-18 16,18 0-16,-18-18 16,18 0-16,-36-17 15,36 0-15,0-18 16,0 18-16</inkml:trace>
  <inkml:trace contextRef="#ctx0" brushRef="#br0" timeOffset="42732.113">8343 2875 0,'-17'0'16,"17"-17"-16,0-1 15,17 0-15,-17 1 16,18-19-16,17-17 15,-17 36-15,-1-19 0,1 19 16,-18-1-16,18 1 16,-18-1-16,17 36 47,19 34-47,-19-34 15,36 17 1,0 1-16,-35-19 15,-1 1-15,1 0 16,0-18-16,-1 17 0</inkml:trace>
  <inkml:trace contextRef="#ctx0" brushRef="#br0" timeOffset="43211.302">9031 2505 0,'0'-18'16,"0"36"-16,18-36 16,-36 18-1,-17 35 1,17-17-16,1 17 15,-1-17-15,-17 35 16,35-36-16,-18 19 16,18-19-16,18 1 15,-1 0-15,19 17 16,-1-17-16,0-1 16,-17 1-16,-1 0 15,1-1-15,-18 1 16,18-1-1,-18 1-15</inkml:trace>
  <inkml:trace contextRef="#ctx0" brushRef="#br0" timeOffset="43578.428">9172 2558 0,'0'0'16,"18"0"-16,17 0 16,-17 0-16,-1 0 15,1 17-15,0 1 16,-1 0-16,-17 17 15,0 0-15,0-17 16,-17 17-16,17-17 16,-18-1-16,36 1 31,-1-18-15,1 0-16,17 0 15,-17 0-15,0 0 0,-1 0 16,1 0-1</inkml:trace>
  <inkml:trace contextRef="#ctx0" brushRef="#br0" timeOffset="43945.175">9402 2399 0,'-18'0'15,"36"18"1,17-1 0,-18 1-16,36 17 15,-35-17-15,17-18 0,1 35 16,-1 0 0,-18-35-16,1 18 15,0 0-15,-1-1 16,1-17-1,-18 35 1,0-17-16,-18 0 16,1 17-16,17-17 15,-36 17-15,36-17 16,-35 17-16,18-17 16,-1 17-1,18-18-15,0 1 0,0 0 16,0-1-16</inkml:trace>
  <inkml:trace contextRef="#ctx0" brushRef="#br0" timeOffset="49093.229">5662 7108 0,'-18'0'0,"36"0"109,0 0-93,-1 18 0,1-18-16,35 0 15,-35 0-15,52 0 16,-35 0-16,54 0 15,-54 0-15,71 0 16,-53 0-16,52 0 16,-52 18-16,71-18 15,-71 0-15,53 0 16,-53 0-16,-1 0 16,1-18-16,-17 18 15,69 0-15,-52 0 16,18 0-16,-18 0 0,0 0 15,53 0 1,17 0-16,-70 0 16,53-18-16,-71 18 0,53 0 15,-52 0 1,-1 0-16,35 0 16,-52 0-16,0 0 0,35 0 15,-36 0 1,1 0-16,0 0 0,-1 0 15,18 0-15,-17 0 16,0 0-16,17 0 16,-17 0-16,-1 0 0,-17-17 78,-17 17-63</inkml:trace>
  <inkml:trace contextRef="#ctx0" brushRef="#br0" timeOffset="49443.911">7902 6950 0,'0'0'0,"0"-18"16,18 36-1,0-18-15,34 17 16,-16 1-16,-1-18 16,0 18-16,18-1 0,0 1 15,-18-18-15,1 18 16,-19-18-16,-17 17 15,18-17-15,-18 18 16,-18-18 0,1 17-1,-1 1-15,-53 17 16,36-17-16,18 0 16,-19-1-16,19 1 15,-1 0-15,-17-1 0,-18 36 16</inkml:trace>
  <inkml:trace contextRef="#ctx0" brushRef="#br0" timeOffset="55512.967">6421 6526 0,'-18'-17'16,"36"34"-16,-54-34 0,1-1 15,35 0-15,-18 18 0,-35 0 16,36 0-16,-18 18 16,17 0-16,0 52 15,1-34-15,17 52 16,17-53 0,1-17-16,0 17 0,17-17 15,-18-1-15,54 1 16,-53-18-16,17-18 15,-17 1-15,-18-1 0,17-17 16,-17-1-16,-17-16 16,-1 16-16,18 1 15,-18 17-15,18-17 0,-17 17 16,17 36 0,35 17-1,0-17-15,36 53 16,-36-54-1,36 54-15,-54-54 16,36 19-16,-18-19 16,-17 19-16</inkml:trace>
  <inkml:trace contextRef="#ctx0" brushRef="#br0" timeOffset="56029.103">6756 5962 0,'-18'0'63,"-17"35"-48,17-17-15,-17 17 16,17 0-16,1 1 16,-1-19-16,18 1 15,0 0-15,18-1 16,-1 1-16,1 0 15,0-1-15,17 1 16,0-1-16,0 1 16,-17 0-16,17-18 15,-17 17-15,-18 1 16</inkml:trace>
  <inkml:trace contextRef="#ctx0" brushRef="#br0" timeOffset="56395.723">6967 6015 0,'0'0'0,"0"-18"16,0 36 15,0 17-15,0-17-16,0 17 15,0 0-15,0-17 16,18 17-1,-18 1-15,0-19 16,18 1 0,-18-36 15</inkml:trace>
  <inkml:trace contextRef="#ctx0" brushRef="#br0" timeOffset="56879.937">7091 5874 0,'0'0'16,"-18"0"-16,36 0 31,-18 17-15,17 1-16,1-18 15,0 18-15,-1-1 0,1 1 16,0 0-16,-1-18 0,1 17 15,0 1-15,-1 0 0,1-1 16,0 1-16,-1-18 16,-17 17-16,18-17 15,-18 18 1,-18 0 0,1-1-1,-1 1-15,18 0 16,-18-1-1,1 19-15,-1-36 16,0 35-16,-17 35 16,0-17-1</inkml:trace>
  <inkml:trace contextRef="#ctx0" brushRef="#br0" timeOffset="61078.554">12418 5045 0,'17'-18'16,"1"18"-16,0-18 15,-36 36 17,0-18-17,1 0 79,-1-18-63,-17 18-15,0 0-16,-1 0 15,-52 0 1,53 0-16,-71 0 0,53 0 16,-17 0-16,34 0 15,-17 0 1,18 0-16,17 0 0,1 0 16,-1 0-1,18 18 16,-17-18-15,17 18 15,0-1-15,0 1-16,0 0 16,0-1-16,0 19 15,0-19-15,0 18 0,0 36 16,0-36-1,0 54-15,0-37 16,0 1-16,0 18 16,17 52-16,-17 107 15,0-54 1,-17 18 0,17-106-16,-36 106 15,19-88-15,-1 71 16,18-89-16,0 0 0,0 53 15,0-53-15,18-17 16,-18-1-16,0 19 0,17 105 16,-17-106-1,0 106-15,0-106 16,0 53-16,0-70 16,0 52-16,0-70 15,0 71 1,0-72-16,0 90 15,0-90-15,18 54 16,0-53-16,-1 18 16,-17-36-16,0 0 15,0 1-15,18-1 16,-18 0-16,0 0 16,17-17-16,-17 0 15,18-1-15,-18-34 16,18-1-16</inkml:trace>
  <inkml:trace contextRef="#ctx0" brushRef="#br0" timeOffset="62287.905">12418 5027 0,'17'-18'31,"19"18"-15,-19-17-16,1 17 15,0 0-15,-1 0 0,19 0 16,-19 0-16,18 0 16,1 0-16,-1 0 15,-17 0-15,-1 17 16,1 1-16,-18 0 16,18-1-16,-18 19 15,17-1 1,-17 35-16,18-34 15,-1 52-15,-17-35 16,0 0-16,18 88 16,-18-71-16,0 89 15,0-71-15,0 71 16,0-71-16,0 71 16,-18-71-16,18 0 15,0 1-15,-17-1 0,-18 124 16,17-107-16,0 107 15,1-106 1,17 70-16,0-88 16,0 71-16,0-71 15,0 71-15,-18-88 16,18 87 0,0-69-16,0-1 0,0-18 15,0 1-15,-18 70 16,18-88-16,0 53 15,0-53-15,0 35 16,0-53-16,0 53 16,0-35-16,0 36 15,0-54-15,0 0 16,18-17-16,-18 17 0,18-17 16,-18-1-16,17-17 15,1 0 1,-18 18-1,0 0 1,0-1 0,-18-17 15,-17 18-15,0-1-16,-36 1 15,-52 17 1,52 1-16,1-19 15,-1 19-15,0-19 0,-70 18 16,88-17-16,-52-18 16,69-18-16,-17-17 15,53 18-15,0-19 16,18 1-16,0 35 16</inkml:trace>
  <inkml:trace contextRef="#ctx0" brushRef="#br0" timeOffset="63098.049">11818 9225 0,'0'53'16,"0"-35"-16,0 35 15,0-18-15,0 18 16,18-36-16,-18 19 0,35 17 16,0-36-16,18 1 15,-18 0-15,1-18 16,17-18-1,-18 0-15,0-17 16</inkml:trace>
  <inkml:trace contextRef="#ctx0" brushRef="#br0" timeOffset="63481.568">12118 8643 0,'-35'0'0,"70"0"0,-88 18 16,35-1-16,1 36 15,17-17-15,0 16 16,17 1-16,-17 0 0,18-17 15,0-1-15,35 35 16,-18-70-16,35 18 16,-34-36-16,-1 1 0,0-1 15,1-52 1,-36 34-16,-18-52 16,0 53-16,-35-36 15,36 54-15,-19-1 16,1 0-16,-18 18 0,0 0 15,18 0-15,0 0 16</inkml:trace>
  <inkml:trace contextRef="#ctx0" brushRef="#br0" timeOffset="63971.043">12136 7761 0,'-36'18'15,"19"-1"1,-1 1-16,18 0 16,-18 52-1,18-34-15,-17 52 16,34-18-16,19-34 15,17-1-15,-18-35 16,35 0-16,-17-18 16,0-35-1,-17 18-15,-19-36 16,-17 36-16,-35-35 16,0 52-16,-36-17 15,36 17-15,-36 18 16,36 0-16,0 0 15,17 0-15</inkml:trace>
  <inkml:trace contextRef="#ctx0" brushRef="#br0" timeOffset="64770.567">12171 6773 0,'-18'-35'16,"1"35"-16,17-18 16,-18 1-16,0 17 0,1-18 15,-19 18 1,19 0-16,-19 53 15,1-18-15,18 1 0,17 52 16,0-35 0,35 17-16,0-34 0,0-19 15,18 1-15,0-18 16,71-35-16,-54 17 16,-17-17-16,18-54 15,-54 54-15,-17-53 16,-17 53-16,-36-18 15,0 35-15,-53 1 16,53 17-16,-35 0 16,53 17-16,17-17 15,36 0 1</inkml:trace>
  <inkml:trace contextRef="#ctx0" brushRef="#br0" timeOffset="65250.94">12206 5715 0,'0'0'15,"-35"0"-15,17 0 0,-35 18 16,36-1-16,-19 54 15,19-36-15,17 0 0,35 36 16,-17-36-16,70 18 16,-35-53-1,53 0-15,-36-35 16,18-18-16,-52 18 16,-19-1-16,1-52 15,-36 35-15,-52-17 16,-36 17-1,-18 18-15,54 35 16,-18 17-16,70 18 16,0-17-16,1 0 0</inkml:trace>
  <inkml:trace contextRef="#ctx0" brushRef="#br0" timeOffset="65844.451">12100 4216 0,'0'0'0,"0"17"16,0 36-1,0-17-15,0 52 16,0-35 0,18 35-16,-18-53 15,18 36-15,-1-36 16,1 0-16,-1-35 15</inkml:trace>
  <inkml:trace contextRef="#ctx0" brushRef="#br0" timeOffset="66100.375">11889 4410 0,'17'-36'15,"-34"72"-15,52-107 0,0 18 16,0 18-16,18-36 16,-35 36-16,17 0 0,-35 17 15,18 1-15,0-1 16,-18 36-16,35 35 16,-35-1-1,53 37-15,-18-36 16,0-1-16,1-16 0,-1-1 15,35 18-15,-34-35 16</inkml:trace>
  <inkml:trace contextRef="#ctx0" brushRef="#br0" timeOffset="66745.633">12224 9684 0,'17'0'15,"-17"17"1,18 1-16,0 70 16,-1-35-16,1 88 15,-18-70-15,18 52 16,-1-70-16,1 0 15,-18-18-15,18 1 0,-18-19 16</inkml:trace>
  <inkml:trace contextRef="#ctx0" brushRef="#br0" timeOffset="67028.806">12012 9895 0,'35'0'0,"-70"0"0,106 0 15,-36-17-15,35-36 16,-34 35-16,34-35 16,-34 18-16,-19-18 15,1 53-15,-18-18 16,0 54-1,18 34 1,-1-34-16,36 52 16,-35-53-16,17 0 15,0 1-15,1-19 0,-1 19 16,-18-19-16,1 1 16</inkml:trace>
  <inkml:trace contextRef="#ctx0" brushRef="#br0" timeOffset="67468.976">12153 11007 0,'18'17'15,"-1"1"-15,1 17 16,53 53-16,-18-52 16,0-1-16,-18 0 15,18 1-15,-18-19 0,0 18 16,1-17-16,-19 0 0,1 17 15,-18-17-15</inkml:trace>
  <inkml:trace contextRef="#ctx0" brushRef="#br0" timeOffset="67675.275">12383 11007 0,'-36'106'16,"72"-212"-16,-107 264 0,36-105 16,17 0-16,-35 18 15,35-36-15,1 18 16,17-35-16,35-18 16</inkml:trace>
  <inkml:trace contextRef="#ctx0" brushRef="#br0" timeOffset="68035.348">12771 10425 0,'0'17'15,"-36"1"1,19 0-16,-1-1 0,-17 18 16,-1-17-16,19 35 15,-1-18-15,18 18 16,0-18-16,35 1 15,1-1-15,34-17 16,-34-1-16,16 1 16,-34 0-1,0-1-15,-1 18 16,-17-17 0</inkml:trace>
  <inkml:trace contextRef="#ctx0" brushRef="#br0" timeOffset="68424.666">12929 10478 0,'0'0'15,"0"-18"-15,18 18 0,17 0 16,1 18-16,16-1 15,-34-17-15,0 35 16,-1-17-16,-17 0 16,-17-1-1,-1 1-15,0 0 16,-17-1-16,35 1 16,0 0-16,0-1 15,35 1-15,-17-1 16,35 19-1,-35-19-15,-18 1 16,0 0-16,-36-1 16,1-17-16,17 0 15,-17 18 1,18-18-16,-19 0 16,54 0-1</inkml:trace>
  <inkml:trace contextRef="#ctx0" brushRef="#br0" timeOffset="68819.606">13247 10425 0,'0'17'31,"35"1"-15,-17 0-16,35 34 15,-18-34-15,53 17 16,-53-35-16,1 18 16,-19 0-16,19-18 0,-19 17 15,1-17-15,0 18 0,-18 0 31,0-1-31,-18 1 16,-17 17 0,17-17-16,0-1 0,1 1 15,-19 35-15,19-35 16,-1-18-16,0 17 0,18 1 16,-17-1-16,17 1 15,0 0-15</inkml:trace>
  <inkml:trace contextRef="#ctx0" brushRef="#br0" timeOffset="69944.301">11659 3157 0,'-17'0'16,"17"53"0,-18-17-16,18 34 15,0-35-15,18 1 0,-1-1 16,36 0-1,-17-35-15,-1 0 0,35-35 16,-34 0-16,-1-1 16,0-17-16,-17 18 15,-18-18-15,0 36 16,-18-1-16,1 18 16,17 18-1,0 70-15,17-35 16,1 0-16,35 53 15,-36-54-15,36 54 16,-53-70-16,18 16 16,-36-16-16,-17-19 15,-36-17 1,36 0-16,0 0 16,-18-17-16,18-1 0,-1 0 0,1 18 15,-18-52-15,53 34 16</inkml:trace>
  <inkml:trace contextRef="#ctx0" brushRef="#br0" timeOffset="70448.201">11606 2769 0,'18'-17'47,"0"-1"-31,-1 0-16,-17 1 0,36-19 15,-36 19-15,17-18 16,1-18-1,-18 35-15,0 0 0,0 36 32,35 35-17,-17-35-15,-1 17 16,1 0-16,35 18 16,-35-35-16,-1-1 0,1 1 15,0 0-15,-1 17 16</inkml:trace>
  <inkml:trace contextRef="#ctx0" brushRef="#br0" timeOffset="70866.516">12365 2469 0,'-18'0'31,"18"18"-31,-17-18 16,-1 18-16,0 17 0,1 0 15,-36 18-15,35-18 16,-17-17-16,17 0 0,1 17 16,17-17-16,17-1 15,1 1 1,52 0-16,-34-1 16,34 1-1,-34 0-15,-1-1 0,0 18 16,-17-17-16,-1-18 15,-17 18-15,0-1 16,-17-17 0,-1 0-16</inkml:trace>
  <inkml:trace contextRef="#ctx0" brushRef="#br0" timeOffset="71367.041">12594 2469 0,'18'0'63,"17"18"-48,-17-18-15,35 18 16,-36-18-16,1 17 16,-18 1-1,-18 0 1,1-1-16,-1 1 0,-17 0 15,17-18 1,36 17-16,-18 1 16,35-18-16,-17 17 15,17-17-15,-17 18 0,34 0 16,-52-1 0,0 1-16,-17-18 15,-36 18-15,18-18 16,-18 17-16,17-17 15,19 0-15,-1 0 16,1 0-16,-1 0 0</inkml:trace>
  <inkml:trace contextRef="#ctx0" brushRef="#br0" timeOffset="71762.118">12876 2364 0,'0'0'16,"18"17"0,0-17-1,-1 18-15,19 0 0,17 17 16,35-18-1,-53 1-15,0 0 0,1-18 16,-1 35 0,-18-35-16,1 18 0,-18-1 15,0 1-15,0 17 16,-18-17 0,18-1-1,-17-17-15,-1 18 0,-35 17 16,36 1-16,-19-19 15,1 19-15,17-1 0,1-17 16,-1 17-16,-17 35 16,35-34-16,-35 17 15</inkml:trace>
  <inkml:trace contextRef="#ctx0" brushRef="#br0" timeOffset="74698.16">9525 7285 0,'0'18'16,"18"-18"0,52 0-1,-35 0-15,18 0 16,18 0-16,0 0 0,87 0 16,-52 0-16,88 0 15,-88-18-15,88 0 16,-88 18-16,-18 0 15,-17 0-15,-1 0 0,18 0 16,18 18-16,-53-18 16,0 18-16,18-18 15,-19 0 1,-34 0 0,0-18-16,-18 0 15,0 1 1</inkml:trace>
  <inkml:trace contextRef="#ctx0" brushRef="#br0" timeOffset="74953.691">11307 7073 0,'17'18'0,"-34"-36"0,52 53 0,-18-35 15,19 18-15,34 17 16,-34-17-16,-1 17 0,35 1 16,-52-19-16,0 36 15,-18-35 1,-36 35-16,1-18 16,-35 0-16,17-17 15,0 17-15,17-17 16,19-18-16</inkml:trace>
  <inkml:trace contextRef="#ctx0" brushRef="#br0" timeOffset="75416.319">12965 7303 0,'0'0'0,"17"0"16,71 17-1,-17-17-15,17 0 16,18-17-16,-18 17 0,18-18 16,18 18-16,-36-18 0,88 18 15,-105-17 1,17 17-16,-53 0 16,-17 0-16</inkml:trace>
  <inkml:trace contextRef="#ctx0" brushRef="#br0" timeOffset="75670.079">13935 7038 0,'53'18'16,"-106"-36"-16,141 36 0,-35 17 0,-18-18 0,71 36 16,-35-35-1,-36 0-15,35 35 16,-52-36-16,-18 36 15,-18-18-15,-17-17 0,-35 53 16,17-54-16,0 1 16,0 0-16,17-1 0,-16-17 15,34 18-15,0-18 16,1 0-16,17-18 16,53-17-16</inkml:trace>
  <inkml:trace contextRef="#ctx0" brushRef="#br0" timeOffset="76110.249">16563 7338 0,'0'0'15,"18"0"-15,-1 0 0,18 0 16,1 0-16,34 0 15,-34 0-15,34 0 16,-35 0-16</inkml:trace>
  <inkml:trace contextRef="#ctx0" brushRef="#br0" timeOffset="76233.579">17163 7426 0,'0'0'15,"35"0"-15,-17-18 0,-1 18 16,36-17-16</inkml:trace>
  <inkml:trace contextRef="#ctx0" brushRef="#br0" timeOffset="76337.352">17692 7373 0</inkml:trace>
  <inkml:trace contextRef="#ctx0" brushRef="#br0" timeOffset="76477.372">18133 7408 0,'53'-17'16,"-106"34"-16,123-52 15,-34 17-15,-19 18 16</inkml:trace>
  <inkml:trace contextRef="#ctx0" brushRef="#br0" timeOffset="76616.924">18785 7444 0,'0'0'16,"18"-18"-16,-18 0 16,-18 18-16</inkml:trace>
  <inkml:trace contextRef="#ctx0" brushRef="#br0" timeOffset="77439.697">19509 7373 0,'35'0'15,"-17"0"-15,-1 18 16,36-18-16,-18 17 16,36-17-16,70 18 15,-53-18-15,106 0 16,-106 0-16,54-18 16,-90 18-16,1-17 15,-35 17-15,-18-18 16</inkml:trace>
  <inkml:trace contextRef="#ctx0" brushRef="#br0" timeOffset="77701.893">20232 7179 0,'88'0'15,"-176"0"-15,211 18 0,-70-18 0,0 17 16,71 19-16,-71-1 15,35 18-15,-53-36 16,18 36 0,-53-17-16,0-1 0,-35 18 15,-1-18-15,-52 18 16,35-35-16,-53 17 16,53-17-16,-35 17 15,53-18 1,0 1-16,-1-18 15</inkml:trace>
  <inkml:trace contextRef="#ctx0" brushRef="#br0" timeOffset="80587.793">22031 4798 0,'-18'0'47,"-52"0"-31,17 0-1,-71 17-15,71-17 16,-88 18-16,71-18 16,-1 0-16,1 0 15,-1 0-15,-35 0 16,71 0-16,-36 0 16,54 0-16,-1 0 15,18 18 32,-17-18-47,-1 17 16,18 19-16,-18-19 15,18 1-15,0 35 16,0 17 0,0-34-16,0 17 0,0 70 15,18-70-15,-18 106 16,0-71-16,0 0 15,0 106-15,0-106 16,-18 124 0,18-106-16,0 0 0,-17 17 15,17 1-15,0 123 0,17-124 16,-17 124 0,18-124-16,0 107 15,-1-107-15,1 124 16,-1-123-16,1 123 15,0-124-15,-18 1 16,17-1-16,1 0 0,17 107 16,-35-124-16,53 70 15,-53-88-15,36 18 16,-36-53-16,17 35 16,-17-53-16,-17 18 15,-1-53 1,18 0-16,0-17 15,0-19-15</inkml:trace>
  <inkml:trace contextRef="#ctx0" brushRef="#br0" timeOffset="81475.842">22102 4780 0,'-18'0'16,"36"0"-16,-18 0 31,0 18-31,17-1 16,-17 19-1,0-1-15,0 18 16,0-18-16,0 53 16,0-35-16,18 71 15,-18-36-15,17 0 16,1 141-16,-18-123 15,0 141-15,0-123 16,0-18-16,0 17 0,0-17 16,-18 123-1,1-123-15,17 123 16,-18-123-16,18 0 16,0-18-16,0 18 0,0 123 15,18-123-15,-1 123 16,-17-123-16,18 88 15,-18-88-15,0-18 16,0 1-16,0-19 0,0 71 16,0-70-16,0 70 15,0-71-15,0 72 16,0-72-16,0 89 16,0-89-1,-18 54-15,18-71 16,0-18-16,0 18 0,-17-18 15,17 36-15,0-18 16,0 17-16,-18-52 16,18 17-16,0 0 15,0-17-15,18 35 16,-18-35-16,0-1 16,17 1-16,-34-18 62</inkml:trace>
  <inkml:trace contextRef="#ctx0" brushRef="#br0" timeOffset="82005.753">21343 9701 0,'18'0'32,"-1"-17"-17,1 17-15,-18 17 16,0 19 0,0-1-16,0 0 15,-18 71-15,1-53 16,-1 53-16,0-53 15,1 17-15,17-52 16,17 17-16,1-17 16,35-18-1,-18 0-15,18-18 16,0 18-16,0-17 0,18-1 16,-1 18-16,-17-18 0,71 18 15,-72 0-15,19 0 16,-36 18-16,-17-18 15,0 18-15,-18-1 0,0 1 16,-18-1 0,0-17-16,1 0 15</inkml:trace>
  <inkml:trace contextRef="#ctx0" brushRef="#br0" timeOffset="83107.016">21625 10407 0,'0'-18'0,"18"18"16,0 0 0,-1 18-16,18 35 15,-17-18-15,17 53 16,-35-17 0,18 35-16,0-36 15,-18-17-15,0 0 0,0-18 16,17 1-16,-17-1 0,18-17 15,-18-1-15,18-17 16,-18-17 0</inkml:trace>
  <inkml:trace contextRef="#ctx0" brushRef="#br0" timeOffset="83395.569">21467 10795 0,'0'0'16,"17"0"-16,18-18 16,1-17-16,-1 17 0,18-52 15,-35 35 1,17-18-16,-18 17 16,-17-16-16,0 34 15,0 0 1,18 36-16,0 17 15,17 0-15,-17 1 16,35-19-16,-18 19 16,18-19-16,-18 1 0,18 0 15,-18-1-15,36-17 16</inkml:trace>
  <inkml:trace contextRef="#ctx0" brushRef="#br0" timeOffset="84252.349">21255 11783 0,'18'17'15,"-1"19"1,18-19-16,1 19 16,52 34-1,0 1-15,-35-36 16,18 18-16,-36-35 15,0 17-15,-17-18 16,-18 1-16,0-36 16,-18 1-1</inkml:trace>
  <inkml:trace contextRef="#ctx0" brushRef="#br0" timeOffset="84446.568">21643 11765 0,'-53'88'0,"106"-176"0,-141 229 15,52-105-15,-34 34 16,35-17-16,-1 0 16,19-18-16,-1-17 15,36-18 1</inkml:trace>
  <inkml:trace contextRef="#ctx0" brushRef="#br0" timeOffset="84858.704">22049 11271 0,'-18'0'16,"0"0"-16,-17 36 16,17-19-1,-34 36-15,34-35 16,0 52-16,18-34 16,18 34-16,0-35 15,34 18 1,-34-35-16,35 17 15,-18-35-15,-17 18 16,0-18-16,-1 0 0,1 0 16</inkml:trace>
  <inkml:trace contextRef="#ctx0" brushRef="#br0" timeOffset="85069.765">22207 11324 0,'18'0'31,"35"-17"-15,-18 17-16,36 0 16,-36 0-16,0 0 15,-17 0-15</inkml:trace>
  <inkml:trace contextRef="#ctx0" brushRef="#br0" timeOffset="85226.332">22366 11359 0,'0'0'0,"0"18"0,0 17 16,18 18-16,-18-17 15,0-1-15,0 0 0,0 0 16,17 36-16,-17-53 15,0 17 1,0-17-16</inkml:trace>
  <inkml:trace contextRef="#ctx0" brushRef="#br0" timeOffset="85402.798">22560 11536 0,'18'35'0,"-36"-70"0,36 88 16,-1-53-16,36 35 16,-35-35-16,17 0 15,-17 0-15,0 0 16</inkml:trace>
  <inkml:trace contextRef="#ctx0" brushRef="#br0" timeOffset="85531.641">22701 11553 0,'0'0'16,"-35"18"-16,17 0 0,-17-1 0,17 1 16,1 17-1,17-17-15,0 0 16,17-18-16</inkml:trace>
  <inkml:trace contextRef="#ctx0" brushRef="#br0" timeOffset="85805.706">22807 11307 0,'53'17'16,"-106"-34"-16,124 52 0,-54-18 0,54 36 15,-54-35-15,54 17 16,-53-17-16,17 0 15,-17-1 1,-36 1 0,-53-1-16,36 19 15,-35-1-15,52 0 16,-35 1-16,35-1 16,1-17-1,17-1-15</inkml:trace>
  <inkml:trace contextRef="#ctx0" brushRef="#br0" timeOffset="86804.905">21731 9119 0,'0'0'16,"-18"0"-16,18 36 16,-17-1-16,-1 35 15,18-34 1,0 52-16,0-53 16,35 18-16,-17-18 15,0-17-15,52 0 16,-34-18-16,34-18 15,-17 0-15,-18-52 16,-17 35-16,-18-1 16,0 1-16,-18 0 0,1-1 15,-71-16-15,35 16 16,-71 1-16,71 17 16,-53-17-1,53 17-15</inkml:trace>
  <inkml:trace contextRef="#ctx0" brushRef="#br0" timeOffset="87161.116">21519 7955 0,'0'0'16,"0"35"-16,-17 1 0,-1 87 16,18-70-16,0 71 15,0-72-15,18 1 16,17 36-16,0-72 16,36 19-1,-36-19-15,53-34 16,-35-19-16,-17 1 15,-19 0-15,1-36 0,-18 18 16,-53-17-16,0 34 16,0 1-16,0 17 15,-70 1-15,70-1 16,18 18-16,17 0 0,0 0 16</inkml:trace>
  <inkml:trace contextRef="#ctx0" brushRef="#br0" timeOffset="87749.819">21431 7144 0,'-35'0'0,"70"0"0,-105 17 16,52 1-16,0 17 0,1-17 15,-1 17-15,18 1 0,0 52 16,18-53-16,52 18 16,-34-35-1,87-18-15,-52 0 16,-1-18-16,36-35 16,-35 0-1,-71 18-15,0 0 0,-53-18 16,-36 0-1,19 35-15,-54 0 16,72 1-16,16 17 0,-17 0 16,36 0-16</inkml:trace>
  <inkml:trace contextRef="#ctx0" brushRef="#br0" timeOffset="88266.942">21519 6050 0,'-52'18'16,"104"-36"-16,-122 53 0,35-17 15,17 17-15,-17 36 16,35-36-16,17 36 16,1-36-16,53 36 15,-19-54-15,72 1 16,-71-18-16,70-35 16,-87 17-16,-1-17 15,0 17-15,-35-17 0,-17-53 16,-36 52-1,-53-52-15,35 70 16,-88-34-16,89 34 16,17 18-16,18 0 0,-18 0 15,35 0-15</inkml:trace>
  <inkml:trace contextRef="#ctx0" brushRef="#br0" timeOffset="88780.047">21414 4110 0,'0'0'16,"17"53"-16,-17-18 0,18 71 15,0-53 1,-18-18-16,35 71 16,-18-71-16,36 53 15,-35-70-15,0 35 16,-18-35-16</inkml:trace>
  <inkml:trace contextRef="#ctx0" brushRef="#br0" timeOffset="89064.593">21220 4304 0,'0'-18'16,"17"1"-16,-17-1 0,36-17 15,-19-1 1,1 1-16,-1 18 15,1-19-15,0 19 16,-1-1-16,19 18 16,-19 0-1,19 18-15,16 35 16,-16-36-16,17 36 16,-18-18-16,18 1 15,-18-19-15,-17 1 16</inkml:trace>
  <inkml:trace contextRef="#ctx0" brushRef="#br0" timeOffset="90274.932">21008 3122 0,'0'0'16,"0"53"-16,0-18 0,0-17 15,35 35-15,-17-18 16,-1-17-16,19-18 0,17 17 16,-18-17-16,18-17 15,-35-1 1,-1 0-16,1-34 15,-18 34-15,0-17 0,0 17 16,0-35-16,0 35 16,0 36-1,0 17 1,0 71-16,17-53 16,1 53-16,0-35 15,-1 17-15,1-35 16,0 0-16,-18-36 15,0 1-15,-18-18 16,0 0 0,-17-18-16,17 1 0,-17-1 15,-35-35-15,34 18 16,1-1-16</inkml:trace>
  <inkml:trace contextRef="#ctx0" brushRef="#br0" timeOffset="90608.652">20743 2769 0,'18'-17'15,"-36"34"-15,36-52 0,0 17 0,17-35 16,0 18 0,-17 0-16,-1 0 0,19-1 15,-19 19-15,-17-1 0,18 0 16,0 18 0,-1 36-16,1-1 15,17 36 1,0-36-16,18 18 15,-35-36-15,17 1 0,18 17 16,-17-35-16</inkml:trace>
  <inkml:trace contextRef="#ctx0" brushRef="#br0" timeOffset="91169.57">21696 2223 0,'-35'17'16,"17"1"-16,-17-1 0,-1 36 15,19-17 1,-1-1-16,-17 35 15,35-34-15,0-19 0,17 19 16,1-1-16,17 18 16,1-18-16,-1-17 0,-17-1 15,17 19-15,18-19 16,-36 1-16,1 0 16</inkml:trace>
  <inkml:trace contextRef="#ctx0" brushRef="#br0" timeOffset="91456.891">21802 2258 0,'17'-18'32,"-34"36"-32,52-36 0,-17 18 0,17-17 15,0 17-15,-17 0 16,17 0-16,0 0 0,-17-18 16,35 18-16,-35 0 15,-1-18-15,-34 18 16,-1 18-1</inkml:trace>
  <inkml:trace contextRef="#ctx0" brushRef="#br0" timeOffset="91615.8">21960 2311 0,'18'53'15,"-36"-106"-15,54 123 0,-36-34 16,17 16-16,1-16 15,0 17-15,-1-18 16,-17 18 0,0-36-16</inkml:trace>
  <inkml:trace contextRef="#ctx0" brushRef="#br0" timeOffset="92333.078">22313 2505 0,'-17'0'16,"17"17"0,0 1-1,0 0-15,17-1 0,1 1 16,-1 0-16,1-1 15,0-17-15,-1 0 16,-17-17-16,18 17 16,-18-18-16,0 0 15,0 1 1,0 34 15,18 19-31,-1-1 16,19 35-1,-19-34-15,19 34 16,-19-34-16,-17-1 16,0-18-16,0 1 0,-17 17 15,-1-35-15,-17 18 16,17-18-16,-17-18 16,17 18-16,0-17 0,-35-1 15,36 0-15,-18-17 16,17 18-1</inkml:trace>
  <inkml:trace contextRef="#ctx0" brushRef="#br0" timeOffset="92789.832">22543 2170 0,'17'0'47,"-17"17"-47,18-17 15,-1 18-15,1 0 16,17-1 0,-17 1-16,0-1 15,35 19-15,-36-19 16,1 1-16,17 0 0,-17-1 16,-1 1-16,1 17 15,0-17 1,-18-1-1,-18 1-15,0 0 16,-17 17 0,17-17-16,1-1 0,-18 36 15,17-35-15,18 17 16,0-17-16,0 17 0,0 18 16</inkml:trace>
  <inkml:trace contextRef="#ctx0" brushRef="#br0" timeOffset="94034.223">22525 670 0,'53'0'16,"-18"0"-1,71 0-15,-36-17 16,107-19-16,-89 36 16,-17-17-16,-1-1 15,-17 0-15,18 18 16,-54 0-16,-34 0 16</inkml:trace>
  <inkml:trace contextRef="#ctx0" brushRef="#br0" timeOffset="94195.653">23142 723 0,'0'0'15,"18"106"-15,0-53 0,-18 0 0,17 35 16,-17-35-16,0 35 16,0-70-1,0 17-15,0 0 16,0-17-16,18-18 0</inkml:trace>
  <inkml:trace contextRef="#ctx0" brushRef="#br0" timeOffset="94379.35">23407 988 0,'0'0'15,"35"35"-15,0-35 0,18 35 16,-35-35-16,0 0 16,17 18-16,-18-18 15</inkml:trace>
  <inkml:trace contextRef="#ctx0" brushRef="#br0" timeOffset="94541.28">23583 988 0,'0'0'16,"-53"35"-16,36 0 15,-19 18-15,19-35 16,17 0-16,0-1 0,17-17 16,-17 18-16</inkml:trace>
  <inkml:trace contextRef="#ctx0" brushRef="#br0" timeOffset="94751.706">23901 882 0,'0'0'15,"53"-18"-15,-18 18 0,0-17 16,-17 17-16,17 0 0,-17 0 16</inkml:trace>
  <inkml:trace contextRef="#ctx0" brushRef="#br0" timeOffset="94865.465">23936 988 0,'53'0'15,"-106"0"-15,141 0 0,-35-18 16,-35 18-16,17-17 0,-17 17 16</inkml:trace>
  <inkml:trace contextRef="#ctx0" brushRef="#br0" timeOffset="95113.718">24377 617 0,'0'0'16,"53"0"-16,-18 0 0,53 0 15,-35 0-15,35 0 16,-35 0-1,-17-17-15,-19 17 16,-34-18-16,-1 18 16</inkml:trace>
  <inkml:trace contextRef="#ctx0" brushRef="#br0" timeOffset="95319.851">24624 582 0,'0'35'16,"0"36"-16,0-36 15,0 18-15,18 35 16,-1-52-16,1 34 16,-1-35-16,1 1 0,-18-19 15,18 36-15</inkml:trace>
  <inkml:trace contextRef="#ctx0" brushRef="#br0" timeOffset="95774.057">24888 953 0,'18'17'16,"-36"-34"-16,36 52 0,0-18 0,-1 1 0,1-18 16,0 18-16,-1-18 15,1 0-15,0 0 0,-1-18 16,1 0-16,0 18 16,-1-35-16,-17 18 15,18 17 48,-18 17-63,17 18 0,-17-17 15,18 53-15,0-36 16,-1 35 0,-17-17-16,18 18 15,-18-18-15,0 0 16,0-18-16,-18 0 15,1-35-15,-36 18 16,18-18-16,-36-18 16,18 1-16,-18-19 15,36 19-15,-18 17 16,18-18-16</inkml:trace>
  <inkml:trace contextRef="#ctx0" brushRef="#br0" timeOffset="106717.989">10372 6368 0,'0'0'0,"0"-18"0,17 0 16,1 1-1,-18-1-15,0 0 16,-35 1-16,17-1 15,0 18-15,1 0 0,-54 18 16,36-1 0,-36 36-16,54-17 0,-19 52 15,36-35 1,0-18-16,18 0 0,35 36 16,-18-53-16,36-1 15,-36-17 1,18-17-16,-35-1 15,-1 0-15,-17-17 0,0 17 16,0-52-16,-17 34 16,-1 1-16,0 18 15,1 17-15,17-18 16,0 36-16,17-1 0,19 36 16,-19-35-1,19 17-15,-1 0 0,0-17 16,0 17-16,18 1 15,-35-19-15,0-17 16</inkml:trace>
  <inkml:trace contextRef="#ctx0" brushRef="#br0" timeOffset="107252.508">10689 5680 0,'18'-18'16,"-36"36"-16,18-36 16,-17 36-1,-19-1-15,1 19 16,17-19 0,-17 19-16,17-19 15,1 18-15,17-17 16,35 35-16,-17-35 15,52 17 1,-34-17-16,16 17 16,-34-17-16,0 17 15</inkml:trace>
  <inkml:trace contextRef="#ctx0" brushRef="#br0" timeOffset="107936.916">10866 5680 0,'17'0'47,"1"0"-31,-1 0-16,1 17 15,0-17-15,-18 18 0,35 0 16,-35 17-16,0 0 15,0-17-15,-18-1 16,18 19-16,-17-19 0,-1 1 16,18 0-1,18-18 1,-1 0 0,1 0-16,0 0 15,-1 0-15,1 0 0</inkml:trace>
  <inkml:trace contextRef="#ctx0" brushRef="#br0" timeOffset="108288.351">11042 5644 0,'0'0'0,"18"0"31,-1 0-15,1 18-16,0-18 0,34 0 15,-34 18-15,17-18 16,-17 17-16,17-17 16,-17 18-16,17 0 15,-35-1-15,18 1 16,-18 0-16,0-1 15,-18 1 1,1-1-16,-1 1 16,18 0-16,-18-18 0,18 17 15,-17 1-15,17 0 0,-18 17 16,0-17 0</inkml:trace>
  <inkml:trace contextRef="#ctx0" brushRef="#br0" timeOffset="109166.686">13494 6332 0,'0'-35'15,"0"70"-15,0-88 16,-36 36-16,19 17 16,-18 0-16,-1 17 15,-17 36 1,36 0-16,-1-17 0,18 16 15,0-16-15,0 34 16,18-34-16,35-1 16,-36-35-16,54 0 15,-54-18-15,19-35 16,-19 18-16,-17-36 16,0 36-16,0 0 15,-17 0-15,17-1 0,-18 19 16,0-1-16,18 36 15,18 17 1,0 0-16,35 36 16,-18-18-16,0-36 15,-17 19-15,17-19 0,0 19 16,-17-36-16,17 17 16</inkml:trace>
  <inkml:trace contextRef="#ctx0" brushRef="#br0" timeOffset="109538.849">13970 5627 0,'-18'0'15,"36"0"-15,-53 0 0,35 17 16,-18-17-16,0 18 0,1-18 16,-18 35-1,17-35-15,-17 36 0,17-19 16,0 19-1,18-19-15,0 36 16,18-35-16,0 17 0,-1-17 16,1-1-16,52 19 15,-34-19-15,17 1 16,-36-18-16,1 18 16</inkml:trace>
  <inkml:trace contextRef="#ctx0" brushRef="#br0" timeOffset="110038.82">14182 5627 0,'0'0'15,"0"-18"-15,17 18 0,1-17 16,17 17-16,1-18 15,-19 18-15,1 0 16,-1 18 0,-17 17-16,-17-18 15,-1 36-15,18-35 16,0 17-16,0-17 16,18 0-16,-18-1 15,35 1 1,-17-1-16,-1-17 15,-17 18-15,-17-18 16,-19 0 0,-34 0-16,35 0 15,-18 18 1,35-1-16,0 1 16</inkml:trace>
  <inkml:trace contextRef="#ctx0" brushRef="#br0" timeOffset="110378.723">14464 5556 0,'0'0'16,"18"0"-1,17 36 1,0-36-16,36 35 16,-36-18-16,35 1 15,-34 0-15,-19-1 16,1-17-16,0 18 0,-18 17 16,0-17-16,-36 17 15,19-17-15,-19 17 16,19-17-16,-18 17 15,17-17-15,0 17 16,1-17 0,-1-1-16,-17 19 15</inkml:trace>
  <inkml:trace contextRef="#ctx0" brushRef="#br0" timeOffset="115995.561">3246 7197 0,'17'0'31,"1"0"-31,17 0 16,0 17-16,1-17 16,-1 0-16,18 0 15,0 0-15,17 0 0,36 0 16,-53 0-16,35-17 16,-52 17-16,34-18 15,-52 18-15,17-18 16,-17 18-16,-18-17 31</inkml:trace>
  <inkml:trace contextRef="#ctx0" brushRef="#br0" timeOffset="116480.376">3898 6967 0,'0'0'0,"18"18"63,-1 0-47,1-1-16,0-17 0,35 36 15,-36-36-15,19 17 16,34 1-16,-52-18 15,35 17 1,-36 1-16,19 0 16,-36-1-16,0 1 15,0 0-15,-18-1 16,0 1 0,1 0-16,-19 17 15,19-17-15,-18-1 16,17 1-16,-17 35 15,35-36-15,-36 54 16,19-53-16</inkml:trace>
  <inkml:trace contextRef="#ctx0" brushRef="#br0" timeOffset="118588.508">2293 6491 0,'0'0'0,"-18"0"0,-52-18 16,35 1-16,-54 17 15,54 17-15,-35 19 16,34-1-16,1 53 16,35-52-16,0 52 15,18-53-15,35 18 16,-18-35-16,35-18 16,-34 0-16,34-18 15,-52 0-15,0 1 16,-18-19-16,0 19 0,0-54 15,-18 36-15,0 0 16,1-1 0,17 19-16,-18 17 15,36 0-15,-1 17 16,36 36-16,-18-17 16,36 16-1,-36-34-15,36 35 16,-36-35-16,-17 17 15,-18-17-15</inkml:trace>
  <inkml:trace contextRef="#ctx0" brushRef="#br0" timeOffset="118981.552">2558 6015 0,'-18'0'31,"0"18"-31,1-1 16,-19-17-16,1 35 16,18-17-1,-1 0-15,0-1 0,18 19 16,0-1-16,18 0 16,17-17-16,-17-1 15,17 19-15,0-19 16,1 1-16,-19 0 15,1 17 1,-18-17-16,0-1 0</inkml:trace>
  <inkml:trace contextRef="#ctx0" brushRef="#br0" timeOffset="119326.47">2716 6138 0,'-17'18'15,"34"-36"-15,-34 54 16,17-1 0,0-17-16,35 34 15,-17-34-15,17 0 16,0-18-16,-17 0 0,0 0 15,-1-18-15,1 18 16,-1-18-16,-17 1 0,0-1 16,0 1-16,0-1 0,-17 0 15,-1 1-15,-17-1 16,17 18-16,-17-18 16,17 18-16,1 0 0,-19 0 15,36 18-15,18-18 16</inkml:trace>
  <inkml:trace contextRef="#ctx0" brushRef="#br0" timeOffset="119732.554">2963 5980 0,'18'17'47,"0"1"-31,17-18-16,-17 18 15,34-1-15,-16 1 16,17-1-16,-18-17 15,0 18-15,-17 0 16,-1-18-16,-17 17 16,0 1-1,-17-18 1,-1 18 0,1-1-16,-19 1 15,19 0-15,-1-1 0,-17 36 16,17-18-16,0-17 15,1 17-15,-1 18 16,-17 0-16</inkml:trace>
  <inkml:trace contextRef="#ctx0" brushRef="#br0" timeOffset="121895.063">1976 4568 0,'0'-17'16,"-18"17"-16,18 17 16,0 1-16,0 0 15,0 17-15,0 18 0,0 0 16,0 0-16,18 17 0,-18 71 15,17 1 1,-17-72-16,18 18 16,-18-52-16,17 17 15,-17-36-15</inkml:trace>
  <inkml:trace contextRef="#ctx0" brushRef="#br0" timeOffset="122150.744">1852 5239 0,'18'70'0,"-36"-140"0,53 176 16,1-36-16,-19-35 15,19-17-15,16 17 16,-34-17-16,17-18 15,-17 0-15,17-18 0,1-17 16,-19 0-16,19-18 16,-36 18-16,17-18 15,1 35-15,-18-17 16</inkml:trace>
  <inkml:trace contextRef="#ctx0" brushRef="#br0" timeOffset="123375.136">617 3581 0,'18'53'15,"17"0"-15,-17-1 0,17 1 16,53 36 0,-52-54-16,-1-18 15,0 1-15,1 0 0,-1-18 16,-18-18-16,1-17 16,-18 17-16,-35-52 15,35 17-15,-35 17 16,17 1-16,0 0 0,-35-18 15,36 18-15,-1 17 16,0 0-16,36 36 16</inkml:trace>
  <inkml:trace contextRef="#ctx0" brushRef="#br0" timeOffset="123932.519">1005 3757 0,'18'-35'16,"-18"17"-16,18-17 15,-1-18-15,-17 35 16,0-17-16,0 17 0,0-17 16,-17 18-1,-19 17 1,36 17-16,-35 1 15,35-1-15,0 19 0,0-1 16,0 0-16,18 1 16,17-19-16,-17 1 15,35-18 1,-36 0-16,19 0 0,-19-18 16,1 1-1,-18-1-15,0 0 16,0 1-16,-18 17 15,18 17 1,0 1 0,18 0-16,-1 17 15,1-35-15,17 0 16,1 0-16,-19 0 16,-17-18-16,18 1 15,-36-19-15,18 1 16,-17 17-16,-1-17 15,18 17-15,0-17 16,0 18 0,35-19-16,1 19 15,-19-1-15,36-35 16,-18 35 0,-17 1-16,0 17 0</inkml:trace>
  <inkml:trace contextRef="#ctx0" brushRef="#br0" timeOffset="124086.812">1358 3246 0,'0'0'0,"0"17"16,18 36 0,-1-35-16,1 52 15,-18-34-15,18-1 16,17 35-1,0-34-15,-17-19 0</inkml:trace>
  <inkml:trace contextRef="#ctx0" brushRef="#br0" timeOffset="124309.934">1588 3528 0,'17'17'16,"1"-34"-1,35-1 1,-36 1-16,1-1 0,0 0 16,-1 1-16,-17-1 15,-17 0-15,-36 1 16,35 17-16,-35 0 16,36 0-16,-19 17 15,36 1-15</inkml:trace>
  <inkml:trace contextRef="#ctx0" brushRef="#br0" timeOffset="124494.408">1817 3369 0,'-18'-18'16,"1"18"-16,-1-17 0,18-1 15,18-17-15,-1 0 16,36-1-1,-35 19-15,17 17 0,0 0 16,-17 0-16,52 0 16,-52 0-16</inkml:trace>
  <inkml:trace contextRef="#ctx0" brushRef="#br0" timeOffset="124983.751">2328 3140 0,'0'-36'16,"0"72"-16,-17-72 0,-1 36 16,0 0-1,1 18-15,-1 17 16,18-17-16,0 0 15,0-1-15,35 19 16,-17-19-16,17-17 16,-17 0-16,17 0 0,18-35 15,-53 17-15,18 1 16,-18-1-16,0-17 0,-35-1 16,-1 19-16,19-1 15,-19 18-15,19 0 16,-19 0-16,19 0 15,17 18-15,35-18 16,-17 0-16,17 0 16</inkml:trace>
  <inkml:trace contextRef="#ctx0" brushRef="#br0" timeOffset="125204.838">2487 2699 0,'-53'-106'0,"106"212"0,-141-247 15,53 105-15,-1 1 16,19 35-16,17 18 16,17 17-16,1 0 15,0 1-15,52 69 16,18-16-16,-52-36 16,17-18-16,-18 0 0,-18 0 15,1-17-15,0 35 16,-36-35-16</inkml:trace>
  <inkml:trace contextRef="#ctx0" brushRef="#br0" timeOffset="125339.194">2558 2787 0,'0'0'16,"53"-35"-16,-36 17 15,18 18-15,1-18 16,-36 36-1,0 0-15</inkml:trace>
  <inkml:trace contextRef="#ctx0" brushRef="#br0" timeOffset="125727.973">1217 4128 0,'18'0'15,"35"0"1,-36-18-16,36 0 16,-18 18-16,-17 18 15,-18 17 1,-18-17-16,1 17 0,-1 18 16,1-35-1,34-1 1,1-17-16,17 0 15,-17 0-15,17-17 16,-17 17-16</inkml:trace>
  <inkml:trace contextRef="#ctx0" brushRef="#br0" timeOffset="126250.69">1623 4110 0,'35'-35'16,"-35"17"-16,18-17 16,-18 17-1,0 0-15,-18 1 0,0 17 16,1-18-16,-1 18 0,-17 35 15,17-35-15,1 53 16,17-35-16,0 0 16,35-1-16,-17 1 15,52-18 1,-35 0-16,1 0 0,34-18 16,-52 1-16,-1-1 15,-17 0-15,0 1 16,-17 17-1,17 17 1,35-17 0,-35 18-16,35-18 15,-17 0-15,17 0 16,-35-18 0,-17 1-1,17-1-15,-18 0 16,0-17-16,1 17 15,17-34-15,17 34 16,1 18-16,0-18 16,-1 18-16,19 0 0,-19 0 15</inkml:trace>
  <inkml:trace contextRef="#ctx0" brushRef="#br0" timeOffset="126496.367">2099 3863 0,'0'0'15,"-18"0"-15,1 0 16,17 18 0,35-1-1,-17 1-15,-1-1 0,1-17 16,17 0-16,-17 0 0,17 0 16,-17 0-16,-1-17 15,1-1-15,-18 1 16,0-1-16,-18 0 15,1 1 1,-1-1-16,-17 18 0,17 0 16</inkml:trace>
  <inkml:trace contextRef="#ctx0" brushRef="#br0" timeOffset="126779.675">2381 3634 0,'-17'0'0,"34"0"0,-52 17 15,53 1 1,-1 0 0,19-1-16,-19-17 0,18 18 15,-17-1 1,17 1-16,-35 0 15,0-1-15,-35 19 16,17-36-16,-17 35 16,18-35-16,-19 18 15,19-1-15,17 1 16</inkml:trace>
  <inkml:trace contextRef="#ctx0" brushRef="#br0" timeOffset="127401.233">2328 3634 0,'0'-18'31,"0"0"-31,0 1 15,36-19 1,-19 19 0,1-1-16,0 36 31</inkml:trace>
  <inkml:trace contextRef="#ctx0" brushRef="#br0" timeOffset="135622.02">1817 7391 0,'17'0'0,"-17"17"15,18-17 1,17 0-16,1 0 0,87-17 15,-35-1-15,53-35 16,-70 36-16,0-1 16,-19 18-16,1 0 15</inkml:trace>
  <inkml:trace contextRef="#ctx0" brushRef="#br0" timeOffset="140219.173">2469 7303 0,'0'-18'16,"18"18"-1,-36 0 32,36 0 0,0 0-31,-1-18-16,36 18 15,-17 0-15,52 0 16,-18 0-16,-17 0 16,88-17-16,-52 17 15,69-18-15,-87 0 16,70 1-16,-106-1 15,36 18 1</inkml:trace>
  <inkml:trace contextRef="#ctx0" brushRef="#br0" timeOffset="159805.402">27799 4727 0,'18'0'31,"70"0"-15,-35 0-16,0 0 15,17 0-15,89-17 16,-89 17-16,72-18 16,-90 18-16,1 0 15,0 0-15,-35-18 0,17 18 16,-52 0 0,-19 0-16,1 0 15,-18 0-15</inkml:trace>
  <inkml:trace contextRef="#ctx0" brushRef="#br0" timeOffset="160807.419">27746 4780 0,'0'18'0,"0"-36"16,0 53-16,0-17 15,0 0-15,18 35 16,-18-36-16,17 54 16,-17-54-16,0 36 15,-17-17-15,17-1 0,-18 53 16,18-35-16,-18 53 15,1-53-15,17 53 16,0-53 0,0 70-16,0-70 15,0 70-15,0-70 16,17 53 0,-17-53-16,0 0 0,0 0 15,0 70-15,0-70 16,0 53-16,-17-53 15,17 53-15,-18-53 16,18 53 0,-18-36-16,18-17 0,0 71 15,0-54-15,0 1 16,-17-1-16,17 1 0,0 88 16,0-89-16,0 18 15,0 0-15,0 71 16,0-88-16,0 88 15,0-71-15,0-18 16,-18 71-16,18-52 16,0-19-16,0 71 15,0-70-15,0 88 16,0-89-16,0 1 0,0-18 16,-17 17-1,17 1-15,0-1 0,0 54 16,0-71-16,0 70 15,0-52-15,0 52 16,0-52-16,-18 35 16,18-36-16,0 36 15,0-71-15,0 53 16,0-52-16,18-1 16,-18-17-16,17 17 15,-17-17 1,18-18 31,-18 17-32,17-17 1,1 0 15,0 0-31,-1 0 16,19 0-16,17 0 15,-1 0-15,72 0 16,-54 0 0,19 0-16,-1 0 0,18 0 0,88-17 15,-88 17 1,35 0-16,-71 0 16,-34 0-16,16 0 15</inkml:trace>
  <inkml:trace contextRef="#ctx0" brushRef="#br0" timeOffset="162136.456">28734 4745 0,'17'0'31,"1"0"-16,17-18-15,-17 18 16,0 0-16,-1 0 16,19 0-1,-19 0-15,18 0 16,-17 0-16,0 0 0,-1 0 16,1-17-16,0 17 15,-1 17 1,-17 1-1,18-18-15,-18 18 0,18-1 16,-18 18-16,0-17 0,0 0 16,17 52-16,-17-34 15,0-1-15,0 0 0,18 0 16,-18 36 0,0-18-16,0 35 15,0-35-15,0 0 16,-18 0-16,18 17 0,0 54 15,0-71-15,-17 88 16,17-71-16,0 89 16,0-88-16,0-1 15,0 18-15,0 1 0,0 69 16,0-69-16,-18-1 16,18 106-1,0-106-15,0 18 0,-18 70 16,18-88-16,0 18 15,0-18-15,0 18 0,0-18 16,0 89-16,0-89 16,0 88-16,0-87 15,0 87 1,0-88-16,0 0 0,18 1 16,-18-1-16,0 88 15,0-88-15,18 89 16,-18-89-16,17 0 0,-17 89 15,18-107-15,-1 71 16,-17-70 0,0 52-16,0-70 15,0 0-15,0 0 0,0 18 16,-17-19-16,17 19 16,0-36-16,0 1 15,17-19-15,-17 19 16,0-1-16,0-18 15,0 19-15,18-36 16,-18-18 0,-18-17-1</inkml:trace>
  <inkml:trace contextRef="#ctx0" brushRef="#br0" timeOffset="163439.072">28346 5380 0,'0'0'0,"-18"0"0,-35 0 16,18 18-16,-18 52 15,35-35-15,1 89 16,52-71-16,0 0 0,53 52 16,-17-69-1,88 17-15,-89-53 16,89 0-16,-106-18 15,0-17-15,-18 17 0,-17-17 16,-36-53 0,1 35-16,-36 0 0,0 18 15,-71-36-15,54 53 16,-54 1-16,71 17 16,-17 35-16,52-17 15,0 17-15,18 0 16</inkml:trace>
  <inkml:trace contextRef="#ctx0" brushRef="#br0" timeOffset="163816.423">28328 6579 0,'-18'18'16,"18"0"-16,-17 17 15,-1 53-15,18-35 16,-17 35-16,34-35 16,18 18-1,1-54-15,-1 1 0,0-18 16,18-18-16,0 1 0,18-36 15,-36 17-15,-17-52 16,-18 35-16,-18 0 16,0 1-16,-17 16 0,-18-17 15,0 18-15,-53 0 16,53 35-16,18 0 0,-18 17 16,18 19-16,17-19 15,1 19-15,-1-1 0,18 0 16</inkml:trace>
  <inkml:trace contextRef="#ctx0" brushRef="#br0" timeOffset="164401.44">28346 7955 0,'0'-17'15,"0"34"-15,17-52 16,-17 17-16,-17 18 16,-1 18-1,-35 35 1,36 0-16,-36 53 15,35-36-15,0 54 16,36-89-16,0 18 0,70 17 16,-35-34-16,70-19 15,-52-17-15,35-35 16,-54 0-16,-16-1 16,-19 1-16,-17-18 15,-17-70-15,-19 70 16,-69-71-16,52 71 15,-88-17-15,17 52 16,71 18-16,-17 36 16,52-19-1,18 71-15,0-35 16</inkml:trace>
  <inkml:trace contextRef="#ctx0" brushRef="#br0" timeOffset="164919.011">28504 9366 0,'18'-35'15,"-36"70"-15,36-88 0,-36 36 0,1-1 16,-36 36-1,18-1-15,-54 36 16,54 0-16,-35 53 16,52-35-16,18 52 15,18-70-15,70 53 16,-18-71-16,-17 0 16,106-35-16,-88 0 15,34-70-15,-52 35 16,-17-71-16,-36 35 15,-36-52 1,1 52-16,-18 18 16,0-17-16,0 17 0,-70-18 15,70 54-15,-35 17 16,52 0-16,1 35 16,18-18-16,17 19 0</inkml:trace>
  <inkml:trace contextRef="#ctx0" brushRef="#br0" timeOffset="166241.849">28381 10636 0,'0'18'15,"18"70"1,-1-35-16,-17 0 0,36 70 16,-1 19-1,-18-90-15,19 54 16,-36-53-16,17 18 15,1-54-15,-18 1 16,-18-18 0</inkml:trace>
  <inkml:trace contextRef="#ctx0" brushRef="#br0" timeOffset="166524.767">28152 11007 0,'0'-18'16,"0"0"-16,17 1 16,19-54-16,-1 36 15,-17 0-15,17-36 16,-18 36-16,1 0 16,0-1-16,-18 1 0,17 17 15,-17 1-15,18 34 16,-18 1-16,35 53 15,-17-36-15,17 0 16,53 36 0,-35-36-16,71 18 15,-89-36-15,18 1 0,18 0 16</inkml:trace>
  <inkml:trace contextRef="#ctx0" brushRef="#br0" timeOffset="167025.884">28434 12030 0,'0'0'16,"18"17"0,17 19-1,0-1-15,18 0 0,35 18 16,-35-18-16,0-17 15,35 35 1,-52-35-16,-19-1 0,1 1 16,-18 0-16,-18-18 15,-35-18 1,36 0-16</inkml:trace>
  <inkml:trace contextRef="#ctx0" brushRef="#br0" timeOffset="167213.799">28804 11959 0,'-35'88'0,"70"-176"0,-88 212 15,0-36 1,18-53-16,0 0 0,-36 54 16,54-72-16,-1 19 15,18-19-15,-18 1 0,18 17 16,18-35-1</inkml:trace>
  <inkml:trace contextRef="#ctx0" brushRef="#br0" timeOffset="168398.813">28310 3969 0,'0'-18'16,"0"36"-1,18 70 1,-18-35-16,35 70 15,-17-70-15,17 53 16,-17-53-16,17 0 16,-35-18-16,18-17 15</inkml:trace>
  <inkml:trace contextRef="#ctx0" brushRef="#br0" timeOffset="168693.597">28099 4322 0,'35'-36'0,"-17"1"16,17-36 0,-17 36-16,17-35 15,-35 34-15,18-34 16,-18 34-16,0-16 15,0 34-15,0 0 16,17 18 0,36 36-1,-18-19-15,36 36 16,-36-18-16,18 1 0,-18-19 16,1 1-16,-19 0 0,36-1 15,-35-17-15</inkml:trace>
  <inkml:trace contextRef="#ctx0" brushRef="#br0" timeOffset="169399.691">27922 2822 0,'0'71'16,"0"-36"-16,18 53 15,-18-52-15,53 34 16,-18-35-16,0-17 0,36 0 16,-53-18-16,17 0 15,-17-18-15,-18 0 0,17-35 16,-17 1-1,-17-19-15,17 18 16,0 18-16,-18 0 16,18 17-16,-18 18 0,18 18 15,18 52 1,0 1-16,-18-18 0,35 88 16,-17-88-1,-1 70-15,-17-88 16,0 36-16,0-53 15,-17-1-15,-1-17 16,-17-17 0,-1-19-16,1-17 15,0 18-15,-18-53 16,18 35-16</inkml:trace>
  <inkml:trace contextRef="#ctx0" brushRef="#br0" timeOffset="169794.831">27781 2487 0,'18'-18'15,"0"1"-15,17-71 16,-35 35 0,35-18-16,-35 18 15,35 0 1,-35 36-16,18 17 15,0 0 1,-1 53-16,1-36 16,17 54-1,-17-54-15,17 1 0,-17 0 16,-1-1-16,19 1 16,-36 0-16,17-18 15</inkml:trace>
  <inkml:trace contextRef="#ctx0" brushRef="#br0" timeOffset="171614.422">28751 2311 0,'0'0'0,"-17"17"16,-36 19-16,18-1 16,-18 18-1,35-36-15,-17 36 16,17-35-16,18 35 16,18-35-16,35 34 15,-18-34-15,18 17 16,-18-17-16,0 0 15,-17-18-15,-18 17 16</inkml:trace>
  <inkml:trace contextRef="#ctx0" brushRef="#br0" timeOffset="171819.683">28804 2540 0,'18'0'0,"0"-18"15,17 18 1,0 0-16,18-17 16,-35 17-16,17 0 15,-35-18 1</inkml:trace>
  <inkml:trace contextRef="#ctx0" brushRef="#br0" timeOffset="172008.863">28910 2364 0,'0'17'16,"0"1"0,18 17-16,-18-17 15,17 17-15,-17-17 0,0 17 16,18 0-16,0 1 15,-1-19-15,1 1 16,17-1 0,-17-17-16,17 0 15</inkml:trace>
  <inkml:trace contextRef="#ctx0" brushRef="#br0" timeOffset="172319.69">29104 2275 0,'0'18'0,"18"0"15,-1 17 1,1-17-16,0-1 16,17 1-16,0 0 15,36-1-15,-54 1 16,36-1-16,-35-17 15,-18 18-15,0 0 16,0-1 0,-18-17-16,18 18 15,-17 17-15,-1-17 16,-17 0-16,35-1 16,-18 36-16,1-35 15,17 17 1,0-17-16</inkml:trace>
  <inkml:trace contextRef="#ctx0" brushRef="#br0" timeOffset="173175.695">29245 11606 0,'18'-17'16,"-36"34"-16,54-52 0,-19 35 16,-17-18-16,0 36 31,-53 17-15,36-17-16,-54 35 15,53-18-15,-17 18 16,35-35-16,0 35 15,18-36-15,17 19 16,0-19-16,18 1 16,-35 0-16,0-18 15,-18 17 1,17-17-16,-34 0 31</inkml:trace>
  <inkml:trace contextRef="#ctx0" brushRef="#br0" timeOffset="173383.456">29386 11783 0,'18'0'16,"0"0"-16,-1 0 15,36 0 1,-17 0-16,-1 0 0,0 0 15,-17 0-15,-1 0 16,-34 0 0,-1 0-1,0 0-15</inkml:trace>
  <inkml:trace contextRef="#ctx0" brushRef="#br0" timeOffset="173620.084">29528 11659 0,'-18'18'15,"18"0"-15,0 35 16,18-18-16,-18 18 16,17-18-16,1 0 15,-1-17 1,1-18-16,0 18 15,-1-18-15,1 0 0,0 0 16,-1-36 0</inkml:trace>
  <inkml:trace contextRef="#ctx0" brushRef="#br0" timeOffset="173937.44">29704 11624 0,'18'18'31,"-1"-18"-31,18 17 16,1 1-16,-19-18 16,19 18-16,-19-18 15,1 17-15,0 1 16,-1 0-16,-17-1 0,0 36 15,-17-35-15,-1 35 16,0-36-16,1 36 16,-1-35-16,18 17 15,-18-35 1,18 18-16</inkml:trace>
  <inkml:trace contextRef="#ctx0" brushRef="#br0" timeOffset="174855.852">29069 2681 0,'18'0'0,"-18"-18"15,17 1 1,1 17-16,-18-18 15,17 18-15,-17-17 16</inkml:trace>
  <inkml:trace contextRef="#ctx0" brushRef="#br0" timeOffset="180506.192">29228 6967 0,'-18'0'125,"18"-17"-94,0-1 16,18 0-31,-18 1-1,0-1-15,0 1 16,17-1-16,-17 0 0,18-35 16,0 36-1,17-54-15,-35 36 16,35-18-16,-17 18 16,-1-18-1,1 17-15,0 19 0,-1-18 16,1 17-16,35-17 15,-35 17-15,34-17 16,-16 17-16,17 0 16,-18 1-16,35-1 15,-34 18-15,52 0 16,-35-17-16,53 17 16,-53 0-1,52 17-15,-52 1 16,53-1-16,-71 1 15,54 17-15,-54-17 16,18 35 0,-18-35-16,18 34 15,-35-16-15,-1-19 16,1 19-16,0-1 0,-1 0 0,1 1 16,0-1-16,17 35 15,-18-34-15,19 52 16,-19-53-16,1 71 15,0-53-15,-18 35 16,0-35-16,0 0 16,-18-18-16,18 18 0,0 0 15,-18-18-15,18 53 16,0-35-16,-17 36 16,17-54-16,0 53 15,0-35-15,-18-18 16,0 53-16,18-52 15,-17-1-15,-1 18 0,1-18 16,-1 0-16,0 18 0,1 0 16,-1-17-16,0-19 15,1 1-15,-1-1 16,-17 19-16,-1-19 16,19-17-16,-18 18 15,-1 0-15,19-18 0,-19 17 0,19-17 16,-54 18-16,18-18 15,18 0-15,-53 0 16,53 0-16,-54 0 16,54 0-16,0 0 15,-1-18-15,1 18 0,0 0 16,0-17-16,-1 17 0,-17-18 16,18 0-16,18 18 15,-19-17-15,-34-1 16,34 18-16,1-18 15,0 18-15,-18-35 16,18 35-16,-18-35 16,17 17-16,1-17 15,18 35-15,-1-18 16,18 1-16,0-1 16,-18 18-1,1 0 16,34-18 16</inkml:trace>
  <inkml:trace contextRef="#ctx0" brushRef="#br0" timeOffset="180872.291">29510 7885 0,'0'0'0,"18"0"16,-18 17 15,-18-17-31,0 18 15,1-18-15,-36 18 16,35-1-16,-35 18 16,18-17-16,17 0 0,-17 17 15,35 0-15,-18 1 16,18-19 0,0 36-16,18-35 15,0 17-15,-1 0 0,36 36 16,-35-36-16,35 36 15,-36-54 1,19 19-16,-1 17 16,-17-36-16,-18 1 15</inkml:trace>
  <inkml:trace contextRef="#ctx0" brushRef="#br0" timeOffset="183175.149">30709 7144 0,'0'0'16,"0"-18"-1,0 36 1,0 35-1,0-18-15,18 71 16,-18-53-16,18 53 16,-18-71-16,17 35 15,-17-52-15,18 0 16,0-1-16,-1-34 16,-17-1-1</inkml:trace>
  <inkml:trace contextRef="#ctx0" brushRef="#br0" timeOffset="183630.887">30586 7144 0,'0'-18'16,"17"18"-16,-34 18 0,52-36 0,36 18 15,-36 0-15,18 0 16,53 0-16,-18-18 15,-53 18-15,18 0 16,0 0 0,0 18-16,-35-18 0,-1 0 15,1 18 1,-18-1-16,0 19 16,0 17-1,0 17 1,0-35-16,0 54 15,0-54-15,35 53 16,-35-53-16,35 18 16,-35-35-16,18 17 15,-18-17 1,-18-18-16,1 0 0,-36 0 16,18-18-16,-54 1 15,36-1 1,-35 0-16,35 18 15,-35-17-15,53 17 16,0-18-16,17 18 16,18-18-16</inkml:trace>
  <inkml:trace contextRef="#ctx0" brushRef="#br0" timeOffset="185282.081">31097 7056 0,'-35'0'16,"70"0"-16,-88 0 15,18 35-15,0-18 16,17 1-16,-52 35 16,52-35-16,-35 35 15,36-53-15,-1 17 16,18 1-16,18-18 16,17-18-1,18-17-15,-36 17 16,19 1-16,17-36 15,-1 17 1,-34 19-16,0-1 16,-36 36-1,-35 17-15,18 0 16,-36 36-16,54-36 16,-54 36-16,54-54 15,-1 19 1,36-36-1,-1-36 1,1 19-16,35-36 16,-36 35-16,1-35 15,0 36 1,-18-1-16,0 0 16,-18 36-16,-35 17 15,35-17-15,-34 53 16,34-36-16,-17-18 15,35 1-15,-18 0 0,18-1 16,18-17 0,35-35-1,-18 17-15,53-34 16,-53 16-16,36-17 16,-36 18-16,0-18 15,-17 53-15,-18-18 16,-18 36-1,-17 0-15,-18 35 16,18-18-16,0 18 0,-36 35 16,36-35-1,0-35-15,17 17 0,18-17 16,0-1-16,18-17 16,52-17-1,-35-19-15,18-34 16,-17 34-16,-1 1 15,-18 18-15,1-19 0,0 1 16,-1 17-16,-17-17 16,-17 35-16,-1 0 15,0 35-15,-52 36 16,35-18-16,-36 35 16,53-53-16,-34 36 15,52-36-15,-18 0 16,36-35-16,34-17 15,-16-1 1,-1-17-16,18-36 16,-18 36-16,-17 17 0,35-52 15,-36 52 1,1-17-16,-36 35 16,1 18-1,-1 17-15,-17 0 0,-18 36 16,35-36-1,-17 18-15,17-18 0,1-17 16,34-18 0,19 0-1,-19-18-15,19 0 0,-19 1 16,36-36-16,-18 18 16,1-1-1,-36 19-15,-18 34 31,-17 54-31,17-36 16,0 0-16,1 18 16,17-35-16,0 17 15,17-35 1,1 0-16,0-17 16,17-1-16,0-35 15,-35 35-15,36-17 16,-36 18-16,0-1 0,0 36 31,-18 34-15,18-16-16,-18-1 0,18-17 15,0 35-15,18-36 16,0 1-16,-1-18 16,1 0-1,-1 0-15,1-18 16,-18 1-16,18-1 15,-18 0-15,17-17 0,-17 17 16,0 1-16,0 34 31,-17 1-31,-1 0 16,0 17 0,18-17-16,0 17 0,18-35 15,0 0 1,-18-18-1,17 1-15,-17-1 0,0-17 16,0 17-16,0-17 16,-17 35-16,-1-18 15,18 0-15,-18 18 0,1-17 16,-1-1-16</inkml:trace>
  <inkml:trace contextRef="#ctx0" brushRef="#br0" timeOffset="186283.562">31168 7144 0,'-18'0'15,"18"-18"-15,-17 18 16,-1 0-16,-17 0 15,-1 0-15,-16 0 16,16 0-16,-34 0 16,34 18-16,1-18 15,0 0-15,53 0 32,17 0-17,-18 0-15,19 0 16,-36 17-1,-18 1 1,0 0 0,1-1-16,-1 1 15,18 0 1,-17-1-16,-1 1 16,18 0-1,0-1 1,18-17-1,-18-17 1,0-1 0,0 0-1,-18 1-15,18 34 47,0 19-31,35-1-16,-35-18 15,35 1-15,-17 0 16,17 17-16,-17-35 16,0 0-16,-18-18 31,-18-17-15,0 17-16,18 1 15,-17-1-15,-1 1 0,18-19 16,-18 19-16,1-1 0,-1 18 15,18-18-15,-17 18 0,-1 0 16,18 18-16,-18 35 16,18-35-16,0 17 15,36 18-15,-19-36 16,1 19-16,35-19 16,0 1-1,-36 0-15,1-18 0,17-18 16,-35 0-16,18-17 15,-18 17-15,17-17 16,-17 17-16,-17-17 16,17 18-1,-18 17-15,18 17 16,0 1 0</inkml:trace>
  <inkml:trace contextRef="#ctx0" brushRef="#br0" timeOffset="186479.093">31150 7232 0,'0'-18'16,"0"36"-1,18 53 1,-18-36-1,18 71-15,-1-53 16,-17-1-16</inkml:trace>
  <inkml:trace contextRef="#ctx0" brushRef="#br0" timeOffset="186823.588">31150 7532 0,'18'-18'47</inkml:trace>
  <inkml:trace contextRef="#ctx0" brushRef="#br0" timeOffset="192946.49">27023 12753 0,'17'0'0,"1"53"15,0-36-15,35 36 16,-36-17-16,54 17 16,-54-36-16,36 19 15,-35-36-15,0 0 16,-1 0-16,36-18 15,-35 0-15,-1-17 16,1 17-16,17-17 16,-17 35-16,17-18 15,-17 18-15,53 0 16,-36 18-16,0-18 16,0 0-16,-17 18 0,53-18 15,-36 0-15,35 0 16,-34-18-16,17 0 15,-18 18-15,0-17 16,36-19-16,-18 19 16,17-1-16,-35 18 15,1 0-15,-19 18 0,19-18 16,-19 17-16,19-17 0,-19 0 16,18 18-16,1-18 15,-1 0-15,53 0 16,-53 0-16,18 0 15,0 18-15,-17-18 0,52 17 16,-35-17-16,35 18 16,-53-18-16,0 0 15,1 0-15,-1 0 0,18-18 16,-35 18-16,52 0 16,-35 0-16,36-17 15,-18 17-15,17 0 16,-34 0-16,52 17 15,-35 1-15,0 0 16,17-18-16,1 17 16,88 1-16,-71 0 15,106-18-15,-88 0 16,105 0-16,-122 0 16,52 0-1,-88-18-15,35 18 16,-71-18-16</inkml:trace>
  <inkml:trace contextRef="#ctx0" brushRef="#br1" timeOffset="-187250.362">5592 9260 0,'0'-17'16,"0"34"31,-18 36-31,18-17-16,0-1 0,0 18 0,0 35 15,18-53 1,-18 36-16,17-54 15,-17 1-15,18 0 16,-18-1-16,17-17 0,1 0 16,-18-35-1,18 17-15,-1-34 16,-17 34-16,0-17 16,18 35-1,0 17 1,-18 1-16,35 35 15,0-18-15,-17-17 0,17-1 16,18 1 0,-18-18-16,1 0 0,17-18 15,-53 1-15,17-36 16,-17 18-16,-35-36 16,17 53-16,-52-52 15,52 35 1,-35-18-16,35 35 15,1 18-15,34 0 16,1 18 0,17 17-16</inkml:trace>
  <inkml:trace contextRef="#ctx0" brushRef="#br1" timeOffset="-186827.288">6191 9578 0,'-17'0'15,"17"18"-15,-36-1 16,19 1-16,17-1 15,0 1-15,0 0 16,0-1-16,17-17 16,1 0-1,0 0 1,-1 0-16,-17-17 16,0-1-1,0 0 1,0 36 15,36 0-31,-36-1 16,35 1-16,-18 0 15,19-1-15,-19 1 16,1-18 0</inkml:trace>
  <inkml:trace contextRef="#ctx0" brushRef="#br1" timeOffset="-186637.558">6403 9613 0,'0'0'16,"35"35"-16,-17-17 0,-1 0 15,1-18-15,17 17 16,-17-17-16,0 18 15,-18 0 1</inkml:trace>
  <inkml:trace contextRef="#ctx0" brushRef="#br1" timeOffset="-186456.021">6544 9578 0,'-18'18'16,"18"-1"-16,-35 36 16,17-35-16,-17 35 15,18-18-15,-1 18 16,18-35-16,0-1 16</inkml:trace>
  <inkml:trace contextRef="#ctx0" brushRef="#br1" timeOffset="-185182.367">9613 9490 0,'-17'17'31,"17"54"-15,0-18-16,0 0 15,17 0-15,-17 0 0,35 52 16,-17-69-16,17 17 16,-17-36-16,17-17 15,-17 0-15,0 0 0,17-53 16,-17 18-1,-1-53-15,-17 35 16,0 18-16,-17-18 16,17 35-16,0 36 15,17-1 1,1 19-16,35 17 16,-36-18-16,36 18 15,-17-36-15,16 1 16,-34 0-16,0-18 15,-18-18-15,0-17 16,-18 0-16,-17-36 16,17 18-16,-17-35 15,17 35-15,18 18 16,-17-1-16,-1 19 0,18 34 31,18 54-15</inkml:trace>
  <inkml:trace contextRef="#ctx0" brushRef="#br1" timeOffset="-184804.537">10266 9843 0,'-18'-18'16,"1"18"-16,-1 18 15,18-1 1,-18 18-16,18 1 0,0 34 16,0-52-16,0 17 0,18-17 15,35-1 1,-36-34-16,1-18 16,0 17-1,-18-35-15,0 18 16,0-18-16,-18 53 15,18-18-15,0 36 16,18 35 0,-1-36-16,1 36 15,0-17 1,17-1-16,-17-18 16,-1-17-1,-17-17-15,0-1 16</inkml:trace>
  <inkml:trace contextRef="#ctx0" brushRef="#br1" timeOffset="-184654.137">10495 9913 0,'18'35'16,"-36"-70"-16,53 106 0,-17-54 0,0 1 15,17 0 1,-17-18-16,-1 17 15,1-17-15</inkml:trace>
  <inkml:trace contextRef="#ctx0" brushRef="#br1" timeOffset="-184481.303">10672 9913 0,'-36'53'16,"72"-106"-16,-89 141 0,35-70 16,0 17-16,18 0 0,-17-17 0,-1 0 15,18-1-15,0 1 0</inkml:trace>
  <inkml:trace contextRef="#ctx0" brushRef="#br1" timeOffset="-183636.257">13141 9472 0,'0'0'16,"-18"-18"-16,18 36 16,-17 88-1,17-36-15,0 1 16,17-18-16,1 70 15,-18-70-15,18-17 16,52 34-16,1-52 16,-18-53-1,0-36 1,-36-17 0,-17 35-16,-17 0 15,17 35-15,0 1 0,0 34 16,0 36-1,0-17-15,17 16 0,1-16 16,35 17-16,-18-36 16,0 1-16,36-18 15,-36 0-15,0-53 16,-17 35-16,-18-35 0,0-35 16,-18 53-16,-34-53 15,34 35 1,-17 0-16,17 35 15,18 54 1,18-19 0</inkml:trace>
  <inkml:trace contextRef="#ctx0" brushRef="#br1" timeOffset="-183262.764">13952 9895 0,'-35'0'16,"70"0"-16,-88 18 0,53 0 15,-17-1-15,-1 19 0,18 17 16,0-18-16,18-18 16,-1 1-16,1 0 0,0-1 15,-1-17-15,1 0 0,0 0 16,-1-35-16,-17 17 15,0-34-15,-17 16 16,-1-17 0,18 36-16,-18-1 15,36 36 1,17 35 0,-17-36-16,17 1 15,-17 0-15,17-1 0,0 18 16,-17-35-16,-18 18 15,0-36 1,-18 18 0</inkml:trace>
  <inkml:trace contextRef="#ctx0" brushRef="#br1" timeOffset="-183135.927">14164 9966 0,'0'0'15,"35"0"-15,-17 18 0,17-1 16,1 1-16,16-18 15,-34 18-15,0-18 16,-18 17-16,17-17 16</inkml:trace>
  <inkml:trace contextRef="#ctx0" brushRef="#br1" timeOffset="-182974.447">14358 9931 0,'0'0'16,"-53"70"-16,18-34 0,17-1 16,1 0-16,-1-17 0,18 17 15,18-17 1</inkml:trace>
  <inkml:trace contextRef="#ctx0" brushRef="#br1" timeOffset="-182078.689">22631 10407 0,'-18'18'16,"0"52"-1,18-17-15,0 0 16,0 53 0,0-18-16,18-53 15,-18-17-15,35 17 16,1-35-1,-19 0-15,19-53 0,-36 36 16,17-19-16,18-52 16,-17 71-1,0 17 1,17 52 0,-17-34-16,52 35 0,-35-35 15,36 17-15,-53-35 16,17-18-16,-17 1 15,-18-36 1,-18 17-16,-35-52 16,18 53-16,17 0 15,-17-1-15,17 1 0,-17 18 16,35 34-16,18 36 16</inkml:trace>
  <inkml:trace contextRef="#ctx0" brushRef="#br1" timeOffset="-181712.671">23354 10707 0,'0'-18'0,"-18"18"15,1 35 1,17-17-16,-18 35 15,18-18 1,18 1-16,-1-19 16,19-17-16,-19 0 15,1 0-15,-1-17 16,-17-1-16,18-17 16,-18-1-16,0 19 15,0-1-15,0 0 16,0 36-1,18 0-15,-1-1 16,1 19-16,17-1 16,-17-17-16,0 17 15,-18-18-15,0 1 16</inkml:trace>
  <inkml:trace contextRef="#ctx0" brushRef="#br1" timeOffset="-181539.47">23671 10760 0,'18'17'0,"-36"-34"0,36 52 16,0-17-16,17-18 16,-17 17-16,17-17 0,0 0 15,-17 0-15,17 18 16,-17-18-1</inkml:trace>
  <inkml:trace contextRef="#ctx0" brushRef="#br1" timeOffset="-181378.04">23865 10707 0,'0'0'0,"-17"17"0,-36 54 16,35-53-16,-17 52 15,17-35-15,-35 18 16,36-17-16,-19-1 16</inkml:trace>
  <inkml:trace contextRef="#ctx0" brushRef="#br1" timeOffset="-179064.109">29439 10936 0,'36'-53'16,"-72"106"-16,72-123 0,-19 52 0,1 0 16,-18 54-1,-18 34 1,1-17-16,17 71 16,0-72-16,0-16 15,17-1-15,1 0 0,35 1 16,-18-36-16,18-18 15,-35-17 1,35-36-16,-53 18 16,17 18-16,-17-18 0,18 18 15,-18-1-15,0 72 32,17 17-32,-17-18 0,36 35 15,-19-52 1,36 35-16,-17-35 15,-19-18-15,1 0 16,-1 0-16,1-18 0,-18-35 16,0 18-16,-18-36 15,1 36-15,-18-36 16,17 36-16,-17 17 16,35 36-1,0 0-15</inkml:trace>
  <inkml:trace contextRef="#ctx0" brushRef="#br1" timeOffset="-178708.396">30163 11130 0,'-18'0'16,"36"0"-16,-54 0 0,19 35 15,-1-17-15,18 17 16,0-17-16,18 0 0,-1-18 16,1 17-16,0 1 0,-1-18 0,18 0 15,-17-18 1,0 1-16,-18-1 16,0-35-16,0 35 15,0 1-15,-18-1 0,18 1 16,18 34 15,-1 1-31,1-1 16,17 19-16,-17-19 15,-18 1-15,18-18 0,-1 18 16</inkml:trace>
  <inkml:trace contextRef="#ctx0" brushRef="#br1" timeOffset="-178557.997">30374 11201 0,'18'-18'0,"-36"71"0,18-88 0,35 17 16,-17 18-16,0 0 16,-1 0-16,1 18 15,17-1-15,-17-17 16,0 18-16,-1-18 0,1 18 0,-1-18 16,1 17-16,0-17 15</inkml:trace>
  <inkml:trace contextRef="#ctx0" brushRef="#br1" timeOffset="-178436.174">30603 11165 0,'-17'0'15,"34"0"-15,-52 18 0,35 0 16,-35-1-16,17 19 16,1-1-16,-19 18 15,36-18-15,-17-17 16</inkml:trace>
  <inkml:trace contextRef="#ctx0" brushRef="#br1" timeOffset="-170518.057">6244 7408 0,'0'-17'0,"0"34"78,0 36-62,0 0-16,0-18 15,0 71-15,18-70 16,-1 34-16,1-35 16,0-17-16,-18 17 15,17-17-15,1-18 0,0 18 16,-1-18-16,1-18 16,0 18-16,-1-35 15,-17 17-15,0 0 16,18 18 15,17 36-31,0-19 16,18 19-16,-17-36 15,17 0-15,-18-18 16,35-17-16,-52-18 16,0-18-1,-36 36-15,0-53 16,-17 52-16,0-34 15,17 52-15,-17 1 16</inkml:trace>
  <inkml:trace contextRef="#ctx0" brushRef="#br1" timeOffset="-170161.53">7003 7708 0,'-18'35'15,"36"-70"-15,-54 106 0,36-36 0,0 0 16,0 1 0,18-19-16,17-17 15,-17 0-15,35-17 16,-36-1-16,1-17 15,-18 17-15,18-17 16,-36 17-16,18 0 16,-18 18-16,18 18 15,0 0 1,0 35-16,18-36 16,0 1-16,17 17 15,-17-17-15,17-18 16,-17 0-16,-1 0 15</inkml:trace>
  <inkml:trace contextRef="#ctx0" brushRef="#br1" timeOffset="-169838.186">7320 7796 0,'-17'18'15,"34"-36"-15,-52 54 0,35-1 16,0-17-16,18 17 16,-1-35-16,1 0 15,-1 0-15,1-18 16,0 1-16,-18-1 16,0 0-16,0-17 15,0 17-15,0 1 16,0 34 15,35 19-15,-17-19-16,-1 1 0,36 17 15,-35-35-15,-1 0 16</inkml:trace>
  <inkml:trace contextRef="#ctx0" brushRef="#br1" timeOffset="-168998.956">10072 7514 0,'0'53'16,"17"0"-16,-17-18 16,0 18-16,18-18 0,0 36 15,-1-36-15,1 1 0,35-19 16,-35-17-16,34-17 16,-34-1-16,17-53 15,-35 54-15,18-36 16,-18 35-1,0 36 1,18 17 0,-1 0-16,1-17 0,0 0 15,52-1-15,-35-17 16,-17 0 0,17-17-16,-17-1 0,0-17 15,-1 17-15,-34-35 16,-1 18-16,-17-36 15,17 36-15,-17-18 16,17 53-16,18 0 16,18 18-16</inkml:trace>
  <inkml:trace contextRef="#ctx0" brushRef="#br1" timeOffset="-168643.511">10795 7885 0,'-18'17'15,"36"-34"-15,-53 70 16,35-36-16,17 36 16,1-35-16,0-1 15,17-17-15,-17 18 0,34-18 16,-52-18-16,18 1 15,-18-1-15,0-35 16,0 36-16,-18-1 16,1 0-16,17 1 15,0 34 1,17 19 0,1-19-16,17 18 15,-17-17-15,17 17 16,-17-35-16,0 18 15,-1-18 1,-17-18-16</inkml:trace>
  <inkml:trace contextRef="#ctx0" brushRef="#br1" timeOffset="-168326.667">11183 7938 0,'-35'0'0,"70"0"0,-88 0 15,36 17-15,17 1 16,17-1-16,1 1 16,-1-18-16,19 18 15,-19-18 1,19-18-16,-19 0 15,-17 1 1,18 34 15,-18 1-15,18 0-16,17-1 16,-18 1-16,1-18 15</inkml:trace>
  <inkml:trace contextRef="#ctx0" brushRef="#br1" timeOffset="-167570.157">13300 7638 0,'0'0'0,"0"70"0,0-17 16,17 53-16,-17-53 15,18 17-15,0-34 16,35-1-1,-36-35-15,1 0 0,17 0 16,-17-18-16,-1 1 0,1-36 16,-18 18-16,0-18 15,0 35-15,0 0 16,-18 18-16,18 18 16,0 0-1,18 35-15,0-36 16,-1 1-16,19-1 0,-1 1 15,35-18-15,-34 0 16,17-18-16,-36 1 16,-17-1-16,0-17 0,0 17 15,-17-17 1,17 0-16,-18 17 0,0-17 0,-17 17 16,17 0-16,1 18 15</inkml:trace>
  <inkml:trace contextRef="#ctx0" brushRef="#br1" timeOffset="-167252.779">13917 8061 0,'0'0'15,"-18"71"-15,1-54 0,17 1 16,17-1-16,1-17 0,35 0 15,-18-17-15,-17 17 16,35-35-16,-36-1 16,1 1-1,-18 17-15,-18-17 16,1 17-16,-1 1 16,1 17-16,17 17 15,17 1-15,1 0 16,-1 35-1,19-36-15,-19 19 0,36-19 16,-35 1-16,0-18 16,-1 0-16</inkml:trace>
  <inkml:trace contextRef="#ctx0" brushRef="#br1" timeOffset="-166974.397">14340 8026 0,'-17'35'16,"-1"-17"-16,18 17 16,0-17-16,0-1 15,18-17-15,-1 0 16,1 0-16,0-17 16,-18-1-16,17 0 0,-17-17 15,0 17 1,0 1-16,18 17 15,0 35 1,-1-17-16,19 35 16,-19-36-16,18 1 15,-17-1-15,17-17 16</inkml:trace>
  <inkml:trace contextRef="#ctx0" brushRef="#br1" timeOffset="-165723.671">31097 8361 0,'-17'17'16,"17"19"-1,0-1-15,-18 0 0,18 54 16,0-54-16,35 35 16,-17-52-16,0 0 15,35-1-15,-18-17 16,18-35-16,-36 0 15,19-18 1,-19 18-16,-17-1 16,0 19-16,0 34 15,0 1-15,0 52 16,18-17-16,35 0 16,-18-17-16,0-19 15,1 1-15,17-18 0,0 0 16,-36-18-16,18-35 15,-35 18-15,0-53 16,-17 53-16,-1-18 16,1-18-1,-1 53-15,0 18 16,1 0-16</inkml:trace>
  <inkml:trace contextRef="#ctx0" brushRef="#br1" timeOffset="-165401.086">31873 8749 0,'0'0'16,"-35"35"-16,18-17 0,-19 35 16,19-36-16,34 36 15,1-35-15,0-18 16,17 18-16,0-18 0,-17-18 15,35-17-15,-36 17 16,19-53-16,-36 54 16,17-54-1,-17 54-15,0-1 0,0 0 16,-17 18-16,17 18 16,0 0-16,0-1 0,0 36 15,0-18-15,17 1 16,-17-19-16,18 1 0,17 17 15,-35-17 1</inkml:trace>
  <inkml:trace contextRef="#ctx0" brushRef="#br1" timeOffset="-165082.646">32244 8819 0,'-35'18'0,"70"-36"0,-106 71 16,71-17-16,0-19 0,36 19 16,-19-36-1,19 0-15,16 0 16,-34 0-16,0-18 0,-1-17 16,-17-1-16,0 19 15,0-19-15,0 19 0,-17-18 16,17 17-1,17 36 1,1 17-16,0 0 16,-1 0-16,1-17 0,17 35 15,-17-18-15,-18 0 16,0-17 0</inkml:trace>
  <inkml:trace contextRef="#ctx0" brushRef="#br1" timeOffset="-163009.539">5345 4075 0,'-18'17'16,"18"1"-16,0 52 15,0-34-15,0-1 0,18 18 16,-18-18-16,35 53 16,-17-70-16,34 35 15,-34-53-15,0 0 0,-1 0 16,1-18-16,0 1 0,-1-1 16,-17-35-1,0 35-15,-17-34 16,17 34-16,0 36 15,17 17 1,19-18-16,-19 1 16,54 0-16,-36-18 15,18-36 1,-35 19-16,17-1 0,-35 1 16,0-19-16,0 19 0,-18-36 15,1 17-15,-36 1 16,35 18-16,-17-1 15,35 36 1</inkml:trace>
  <inkml:trace contextRef="#ctx0" brushRef="#br1" timeOffset="-162659.609">5927 4357 0,'0'0'0,"0"17"16,0 1-16,17 0 0,1-18 16,0 0-16,-1 0 15,19-18 1,-36 0-16,17 1 0,-17-1 16,0 1-16,0 34 31,18 36-16,-1-18-15,-17 1 16,18 17-16,0-18 0,-1 0 16,-17 0-16,0-17 0,18 0 15,-36 17-15,18-17 16,-35-1-16,17-17 0,1 0 16,-18 0-16,-18 0 15,17-17-15,19 17 16,-19-36-1,36 1-15</inkml:trace>
  <inkml:trace contextRef="#ctx0" brushRef="#br1" timeOffset="-162275.588">6244 4339 0,'18'-17'16,"-18"-1"-16,-18 18 15,1 18 1,17-1 0,-18 18-1,18-17-15,18 17 16,-1-35-16,18 0 15,-17 0-15,0-17 16,-1-1-16,-17 0 16,18-17-16,-36 0 15,1 35 1,17 35 0,17-17-1,-17 17-15,18-17 0,0-1 16,17 19-1,-17-36-15,-1 17 0</inkml:trace>
  <inkml:trace contextRef="#ctx0" brushRef="#br1" timeOffset="-161416.834">9313 3828 0,'-17'0'16,"17"17"0,0 71-16,0-35 15,0 89-15,0-90 16,17 1-16,19 36 15,-1-54-15,18-18 16,-18 1-16,18-36 16,-35 1-16,17-36 15,-35 18-15,18-18 16,-18 35-16,-18-17 16,18 52-1,18 19 1,-18-19-1,35 19-15,0-19 16,0-17-16,1 0 16,-19-17-16,19-19 15,-36 19-15,0-19 16,0-34-16,-18 35 16,0 17-16,1-17 15,-19-1-15,19 19 0,-1-19 16,0 36-16,18 18 0</inkml:trace>
  <inkml:trace contextRef="#ctx0" brushRef="#br1" timeOffset="-161045.63">9878 4233 0,'0'36'16,"0"-72"-16,17 89 0,1-35 15,0-18-15,35 0 16,-36 0-16,1-18 16,0 1-16,-1-1 15,-17 0-15,0 1 16,0-1-16,0 36 16,0 17-1,0 0-15,18 1 16,-1 34-1,19 1-15,-19-36 16,-17 0-16,0 0 16,-17 1-1,-1-36-15,0 0 0,-52 0 16,52 0-16,-17-18 16,0 18-16,-1-18 0,19 1 0,-1-1 15,1 1 1</inkml:trace>
  <inkml:trace contextRef="#ctx0" brushRef="#br1" timeOffset="-160746.504">10231 4233 0,'-36'-17'16,"72"34"-16,-89-34 0,35 17 15,18 17-15,18 1 16,-1-18 0,1 18-16,0-18 15,-1 0-15,1 0 63,-1 0-48,1 0-15,-18 17 0,18-17 16,17 0-16,-17 0 16,-1 0-1</inkml:trace>
  <inkml:trace contextRef="#ctx0" brushRef="#br1" timeOffset="-159978.267">12771 4004 0,'0'35'16,"-18"1"-16,18 34 15,18-17-15,-1 18 16,1-36-16,-1 0 16,1-17-16,17-18 0,1 17 15,-19-34-15,1 17 16,0-18-16,-18 1 15,0-36-15,-18 35 16,18 0-16,-18 1 0,18-1 16,-17 18-16,17 18 15,17 17 1,1-17-16,35 17 16,-18-35-16,0 18 15,1-18-15,17-18 16,-36 0-16,1-35 15,-18 18-15,-18-18 16,1 18-16,-1 17 16,-35-35-16,35 53 0,18-17 15,-17 34 1</inkml:trace>
  <inkml:trace contextRef="#ctx0" brushRef="#br1" timeOffset="-159611.781">13247 4286 0,'17'18'16,"1"0"-16,0-18 0,17 0 16,-17 0-16,17 0 15,-17-18-15,-1 18 16,-17-35-16,0 17 15,0 0-15,0 54 32,0 17-17,18-18-15,-1 53 16,-17-53-16,18 36 16,-18-54-16,0 36 15,-18-35 1,1-18-16,-18 0 15,17 0-15,0-18 16,1 1-16,-1-1 0,0-17 16,1 17-16,34-17 15</inkml:trace>
  <inkml:trace contextRef="#ctx0" brushRef="#br1" timeOffset="-159333.04">13564 4216 0,'-17'0'15,"34"0"-15,-34 17 0,17 1 16,0 0-16,35-1 16,-17-17-16,-1 0 15,1 0-15,-18-17 16,18 17-1,-18-18-15,0 0 16,17 18-16,1 0 16,-1 18-1,-17 0-15,18-1 16,0 1-16,-1-18 16</inkml:trace>
  <inkml:trace contextRef="#ctx0" brushRef="#br1" timeOffset="-158281.898">22084 3986 0,'-18'18'0,"18"17"16,-17 18-16,17 0 15,0 35-15,17-35 16,1 18-16,0-36 15,-1-17-15,36-1 16,-18-17-16,18-17 16,-35-19-16,17-34 15,-35 35-15,18-36 16,-18 53 0,0 1-16,0-1 0,0 36 15,0-1-15,17 54 16,1-36-16,53 18 15,-36-35-15,36 17 16,-54-35-16,18 0 16,-17 0-16,-18-18 15,18 1-15,-18-1 0,-36-52 16,19 34-16,-1 1 16,-17-35-16,17 34 15,-17-17-15,35 36 16,0 34-1,18 1-15</inkml:trace>
  <inkml:trace contextRef="#ctx0" brushRef="#br1" timeOffset="-157881.295">22789 4269 0,'0'17'16,"0"19"-16,18-1 15,0-18-15,-1 1 16,19 0-16,-19-18 16,1-18-1,-18 0-15,0 1 16,0-18-16,0 17 15,0 36 1,18 34 0,-1-16-16,1 34 15,-18-34-15,17-19 16,-17 36 0,0-35-16,0 17 15,-17-35-15,-1 0 16,1 0-16,-1 0 15,0-18-15,1 18 0,-1-17 0,0-1 16,1-17-16</inkml:trace>
  <inkml:trace contextRef="#ctx0" brushRef="#br1" timeOffset="-157580.575">23142 4322 0,'0'0'16,"-17"0"-16,17 17 15,0 1-15,17-1 16,1 1-16,17-18 16,-17 0-1,-1-18 1,-17 1-1,18 17 1,0 0-16,-1 0 16,19 17-1,-19 1-15,1-18 0,0 18 16,-18-1 0</inkml:trace>
  <inkml:trace contextRef="#ctx0" brushRef="#br1" timeOffset="-156592.448">2205 7620 0,'0'71'15,"0"-19"-15,0 54 16,18-53-16,-18 0 16,17 0-16,18 0 15,-17-35-15,17-1 0,1-17 16,-19 0-1,1-53-15,-18 36 16,0-54-16,0 36 16,-18 0-16,36 52 31,17 36-31,0-18 16,54 1-1,-36-36-15,35 17 16,-35-34-16,-36 17 0,1-18 15,0-17-15,-18 0 16,-18 17-16,-53-35 16,1 0-1,35 35-15,17 18 0,-17-17 16</inkml:trace>
  <inkml:trace contextRef="#ctx0" brushRef="#br1" timeOffset="-156290.737">2928 8026 0,'-18'35'0,"36"-70"0,-53 70 16,35-17-16,-18-1 16,18 1-16,18-18 15,-1 18-15,19-36 16,-19 18-16,-17-18 0,18 1 15,-18-1-15,0 0 16,0 1-16,-18-1 16,1 0-16,-1 18 15,36 18 17,17 17-17,0-17-15,18 0 16,-18-1-16,36-17 15</inkml:trace>
  <inkml:trace contextRef="#ctx0" brushRef="#br1" timeOffset="-155984.678">3193 7973 0,'-18'53'0,"36"-106"0,-36 123 15,18-52-15,18 17 16,-1-17-16,1-18 16,17 0-16,-17 0 0,-1-18 15,-17 1 1,0-19-16,0 19 16,0-36-16,0 35 15,18 36 16,35 35-15,-35-36-16,17 1 16,-17 0-16,35 17 15,-36-17-15,1-1 16</inkml:trace>
  <inkml:trace contextRef="#ctx0" brushRef="#br1" timeOffset="-154967.392">29104 4022 0,'-17'-18'16,"17"0"-16,-18 18 16,18 18-16,-18 17 15,1-17-15,-1 53 16,18-36-16,0 0 16,18 0-16,-18-17 0,53 17 15,-18-35-15,35 0 16,-34-17-16,17-36 15,-53 17-15,0-16 16,0 34 0,-18-17-16,18 52 31,35 19-31,-17-1 16,52-18-16,-34 1 15,34-18 1,-34 0-16,-1-18 15,-35 1-15,0-54 16,-18 36-16,1 0 16,-1-1-16,-17 1 0,17 17 15,-17 1-15,17 52 16</inkml:trace>
  <inkml:trace contextRef="#ctx0" brushRef="#br1" timeOffset="-154583.227">29704 4251 0,'18'18'32,"-1"-18"-17,1 0-15,-1 0 16,1 0-16,0-36 15,-18 19-15,0-1 16,0 0-16,0 36 31,0 53-15,17-36-16,1 71 16,0-53-16,-1-18 0,1 53 15,0-53-15,-18 18 16,-18-53-1,0 0 1,-17 0-16,-18-35 16,35 17-16,-17 1 0,0-36 15,17 35-15,1-17 16,34 17 0</inkml:trace>
  <inkml:trace contextRef="#ctx0" brushRef="#br1" timeOffset="-154278.118">30110 4233 0,'-53'0'16,"35"0"-16,0 18 16,18 0-1,0-1-15,18 1 16,0-18-16,17 18 0,-17-18 0,17 0 15,18 0 1,-36 0-16,-17-36 16,18 19-16,-36-1 15,18 0-15,-17 1 0,-1 17 16,36 17 15,-1 19-31,1-1 16,35 0-16,-35-17 15,-1 17-15</inkml:trace>
  <inkml:trace contextRef="#ctx0" brushRef="#br1" timeOffset="-148710.821">23354 4251 0,'-18'0'172,"1"-18"-141,-1 18-31,0 0 16,1 0-16,-1 0 15,-17 0 1,17 0-16,1 0 16,-1 18-16,0-18 15,18 18-15,-17 17 16,17-17-16,0-1 16,0 1-16,0-1 0,17 1 15,-17 0-15,18-18 16,17 0-16,-17 0 15,-1 0 1,-17-18 0,18 18-16,-18-18 15,0 1 1,0-1-16,0 1 16,18 34 30,17-17-30,-17 0-16,-1 0 16,1 18-1,0-18 1,-18 17-16</inkml:trace>
  <inkml:trace contextRef="#ctx0" brushRef="#br2" timeOffset="-127028.264">13282 2152 0,'18'0'15</inkml:trace>
  <inkml:trace contextRef="#ctx0" brushRef="#br2" timeOffset="-125831.363">13282 2152 0,'18'18'31,"-36"-36"-31,53 36 0,-52-18 94,-1 0-63,0 0-31,-17 0 16,18 0-16,-54 17 15,36-17-15,-1 0 16,-16 0-16,-37 0 0,36 0 16,-52-17-1,34 17-15,-52-18 16,52 18-16,-70 0 16,70 0-16,1 0 15,-1 0-15,18 0 0,-70 0 16,70 0-16,-53 0 15,53 0-15,-70 18 16,70-18-16,0 0 16,18 0-16,-54 17 15,72-17-15,-19-17 0,19 17 16,-18 0 0,17 0-16,0-18 15,1 36 32,-1-18-31,18 17-16,-18 1 15,18 0 1,0 17-16,0-18 16,0 1-16,18 53 15,-18-36-15,0 0 0,18 53 16,-18 18-1,0-35-15,17 52 16,-17-52-16,0 70 16,-17-71-16,17 19 15,0-19-15,0 71 16,0-88-16,0 18 16,0-18-16,0 0 0,0 0 15,0-18-15,17 18 0,-17-18 16,0-17-16,0 35 15,0-36-15,0 1 16,18-1-16,-18 1 16,18-18-16,-1 0 15,1 0-15,17 0 16,-17 0-16,-1 0 16,1 0-16,0 0 15,17 0-15,-17 0 0,52 0 16,-17-18-16,53 1 15,-53 17-15,0-18 16,17 18-16,1 0 0,88-17 16,-89 17-16,18 0 15,1 0-15,-19 0 0,89-18 16,-71 18-16,35 0 16,-70 0-1,0 0-15,53 0 16,-71 18-16,54-18 15,-54 0-15,35 0 16,-52-18-16,0 18 16,35-18-1,-36 1-15,-17-1 16,0 0-16,0-17 16,-17 0-16,17 0 15,0-1-15,0-34 0,-18 17 16,18-141-1,0 70-15,0 1 0,0-18 16,18-142-16,-18 178 16,0 16-16,0 19 0,-18 17 15,0 18-15,-35-1 16,18 36-16,0 18 16,0 0-16</inkml:trace>
  <inkml:trace contextRef="#ctx0" brushRef="#br2" timeOffset="-122813.503">13635 10460 0,'0'-18'0,"0"1"16,0-1 15,-18 18-31,1 0 16,-1 0 0,0 0-16,1 0 15,-19 0-15,19 0 0,-19-18 16,1 18-16,0-17 0,-53-1 15,35 18 1,-53-18-16,35 18 16,-87 0-16,87 0 15,-17 0-15,-53 0 16,70 0-16,-52 0 16,52 0-16,-52 0 15,70 0-15,-35 18 16,52-18-16,-34 0 15,35 0-15,-1 0 16,36 18-16,-17-18 16,17 17 15,17-17-31,-17 18 16,0 0-16,0-1 15,0 1-15,0 35 16,-17-18-1,17-17-15,0 17 0,0 0 16,0 1-16,0 16 0,17-16 16,-17 34-16,18 54 15,-18-54-15,0 89 16,0-71-16,0-17 0,0 70 16,0-88-1,0 35-15,0-35 16,0-35-16,0 17 0,0-17 15,0-1-15,18 1 16,-1-1 0,18-17-16,18 18 15,-17-18-15,-1 0 0,141 0 16,-52 0 0,35 0-1,-89 0-15,106 0 16,-70 0-16,-17 0 15,-1-18-15,18 18 0,52-17 16,-70 17-16,-35-18 16,18 18-16,17 0 15,-70 0-15,35 0 16,-36 0 0,-17-17-1,0-1 1,0-35-16,0 18 15,0-71-15,0 35 16,0-87 0,18 52-16,-18-124 15,0 125-15,18-72 16,-18 107-16,0 17 0,0-35 16,-18 70-16,0-35 15</inkml:trace>
  <inkml:trace contextRef="#ctx0" brushRef="#br2" timeOffset="-119637.094">9666 10354 0,'-18'-18'47,"1"18"-31,-1 0-1,-17 0-15,0 0 0,-36 0 16,18 0-16,0 0 16,-17 0-16,-1 18 0,-88 0 15,71-18-15,-106 17 16,106-17-16,17 0 16,-17 18-16,18-18 0,-1 0 15,18 18-15,-53-1 16,71-17-16,-18 18 15,36-18-15,17 18 16,17-1 0,1 1-1,-18-1 1,17 1 0,-17 17-16,0 1 0,0 69 15,0-34-15,18 0 16,-18-1-16,18 18 0,-18 89 15,17-89-15,1 71 16,0-89-16,-1 36 16,1-71-16,0 1 15,-1-1-15,1-17 16,-18-1-16,17-17 16,1 0-16,35-17 15,0 17-15,53-18 16,-36 18-1,107 18-15,-89-1 16,106 1-16,-106-18 16,89 0-16,-89 0 15,53-18 1,-71 1-16,19 17 16,-54-18-16,-17 18 15,-1 0-15,-34-18 16,-1 1-1,18-1-15,-18-35 16,18 0-16,0-53 16,18 36-16,0-107 15,-18 72-15,17-1 16,-17-18-16,18 1 0,-18-89 16,0 142-16,-18-36 15,1 70-15,-1 19 16,18-1-16,0 0 15,-18 18-15,1 18 16</inkml:trace>
  <inkml:trace contextRef="#ctx0" brushRef="#br2" timeOffset="-118580.176">5715 10195 0,'0'0'16,"-18"0"-16,-17 0 16,0 18-16,0-18 15,-1 0-15,-87 18 16,35-1-16,-18-17 0,0 18 16,0-1-16,0 1 0,-123 35 15,141-18 1,-18-17-16,18 17 0,-53 18 15,88-35-15,-35 35 16,52-36-16,19 1 16,17 0-16,17-18 15,-17 17-15,18-17 0,35 36 16,-36-19-16,36 18 16,-35 1-16,17 52 15,-35-18 1,18 54-16,-18-71 15,18 88-15,-18-70 16,0-19-16,17 72 16,-17-71-16,35 35 15,-17-70-15,35 35 16,-18-36-16,1 1 16,-1 0-16,35-1 15,-34-17-15,70 18 16,-54-1-16,1-17 15,0 18-15,88 0 16,-70-1-16,70 1 16,-53-18-16,0 0 0,89-18 15,-89 1-15,-17-1 16,-1-17-16,1 17 0,52-52 16,-70 34-1,35-52-15,-52 53 16,-19 0-16,1-1 0,-18-17 15,-35-70-15,-18 52 16,-36-70 0,19 71-16,-36-54 15,53 71-15,-35-35 16,53 35-16,-36-17 16,53 52-16</inkml:trace>
  <inkml:trace contextRef="#ctx0" brushRef="#br2" timeOffset="-117473.836">5098 9895 0,'-18'0'16,"0"0"15,18-17-15,0-1-16,0 1 15,0-19 1,0 19-16,0-19 15,0 1-15,-17 17 16,17-17-16,0 0 0,0-36 16,-18 18-16,18-70 15,-18 52-15,1-87 16,-1 87 0,-17-105-16,17 105 15,18-17-15,-17 17 0,17-17 16,-18-53-16,18 70 15,-18-87-15,18 87 16,-17-52 0,-1 52-16,18 1 0,-18 17 15,18 0-15,-35-53 16,35 71-16,0-54 16,-17 54-16,17-18 15,17 18-15,-17 17 16,0 1-16,0-19 0,18 19 15,-18-1-15,0 1 16,17-1-16,-17 0 16,0 1-16,-17 17 15</inkml:trace>
  <inkml:trace contextRef="#ctx0" brushRef="#br2" timeOffset="-114476.557">4974 7144 0,'-17'0'0,"34"0"94,1 0-79,-1 17 1,1-17-16,17 18 16,1-18-1,34 18-15,-35-18 16,1 17-16,70-17 16,-18 18-1,-53-18-15,18 0 16,-18 0-16,53 0 15,-52 0-15,-1-18 0,18 18 16,17 0-16,36 0 16,-53 0-1,18 0 1,-36 0-16,0 0 0,36-17 16,-53 17-16,17 0 0,18-18 15,-18 18 1,18 0-16,-35 0 15,34 0-15,-34 0 16,35 18-16,-18-18 16,18 0-1,-35 0-15,17 0 0,-17 0 16,35 0-16,-18 0 16,0 0-16,1 0 15,16 0-15,-34 0 16,0 0-16,-1 0 15,1 0-15,0 0 0,-1 0 16,19 0-16,16 0 16,-34 0-16,35 0 15,0 0-15,-18 0 16,36 0-16,-36 0 16,36 0-1,-36 0-15,0 0 0,0 0 16,36 0-16,-53 0 15,52 0-15,-52 0 16,17 0 0,-17 0-16,-1 0 0,1 0 15,0 0-15,17 0 16,-17 0-16,17 0 16,-17 0-16,17 0 15,-18 17-15,1-17 16,35 0-1,-18 0-15,18 0 16,-35 18-16,52-18 16,-52 0-16,53 0 15,-36 0-15,-18 18 16,19-18-16,-1 0 0,36 0 16,-54 0-16,54 17 15,-36-17-15,18 0 16,-35 0-16,-1 0 15,36 18-15,-18-18 16,18 0-16,-35 18 16,35-18-1,-18 0-15,0 0 0,18 0 16,-35 0-16,35 0 16,-35 0-16,35 0 15,-36 0-15,18 0 16,-17 0-16,17 0 15,1 0 1,-19 0-16,1 0 16,0 0-16,17 0 15,-18 0-15,36-18 16,-35 18-16,0 0 16,17 0-16,18 0 15,-18-18-15,-17 18 0,17 0 16,0 0-16,18 0 15,-17 0-15,16 0 16,-34 0-16,35-17 16,-18 17-1,18 0-15,-35 0 16,-1 0-16,19 0 0,-19 0 16,19 0-16,-19 0 15,36-18-15,-35 18 16,17 0-1,-17 0-15,17 0 16,-17 0-16,17 0 16,-17 0-16,17 0 15,-17 0-15,34 0 16,-16 0-16,-19 0 16,54-18-16,-36 18 15,36 0-15,-36 0 16,36-17-16,-36 17 15,0 0-15,18 0 16,-18 0-16,18 0 16,-17 0-16,16 0 15,-34 0-15,0-18 16,35 18-16,-18 0 16,18 0-16,-36 0 15,54 0 1,-53 0-16,52 0 15,-35 0-15,-17-18 0,53 18 16,-54 0-16,1 0 16,17-17-16,-17 17 0,17 0 15,0 0-15,-17 0 16,0 0-16,-1 0 0,19 0 16,-19 0-1,19 0-15,-1 0 16,0 0-1,-17 0-15,-1 0 0,1 0 63,-18-18-32,0 0-15,0 1-1,18 17 1,-18-18-16,0 1 16,0-1-1,0 0-15,0 1 16,0-1 0,0 0-1,0 1-15,0-1 16,0 0-16,0 1 0,0-1 15,0-17 1,0 17-16,0 1 16,0-1-16,0 0 0,17 1 15,-17-1-15,0 0 0,0 1 16,0-1-16,0-17 16,0 17-16,18-35 15,-18 18-15,0 0 16,0-1-16,18-34 15,-18 17-15,17-18 16,-17 19-16,18-1 16,-18 17-16,0-34 15,17 52-15,-17-52 16,0 52-16,0-53 16,0 36-16,0-35 15,0 17-15,18-36 16,-18 54-16,0-71 15,18 53-15,-18-35 16,17 35-16,1-17 16,-18 17-1,18-18-15,-18 36 16,0 0-16,0-1 0,-18-16 16,18 16-16,0 1 15,-18 17-15,18-17 16,0 0-16,-17 0 0,17-36 15,0 36-15,0-36 16,0 18-16,0-17 16,-18 34-16,18-34 15,0 52-15,-18-35 16,18 18 0,0 17-16,0 1 15,0-1-15,0 0 16,0 1-1,0-1-15,0 1 16,0-1-16,0 0 16,18 18-16,-18-17 15,0-1-15,18 18 16</inkml:trace>
  <inkml:trace contextRef="#ctx0" brushRef="#br2" timeOffset="-114075.992">11942 4480 0,'0'0'16,"0"-17"31,0-36-32,0 35-15,0-17 0,17-18 16,-17-18 0,18 36-16,-1-18 15,-17 18-15,18 0 16,-18 17-16,18 18 0,-18-18 16,17 18-1,1 18 1,0 0-16,17-1 15,-17 1-15,-1 0 0,18-1 16,-17 1-16,0-1 0,35 19 16,-36-19-16,19-17 15,-1 36 1,18-1-16,-18-17 16,-17-1-16</inkml:trace>
  <inkml:trace contextRef="#ctx0" brushRef="#br2" timeOffset="-95191.13">16316 11183 0,'18'0'46,"-18"18"-46,0 17 16,0 36-16,0-19 16,17 37-16,1-36 15,0 35 1,-1-53-16,1 0 16,-1 1-16,1-19 0,-18 1 15</inkml:trace>
  <inkml:trace contextRef="#ctx0" brushRef="#br2" timeOffset="-94920.303">16069 11483 0,'0'-18'15,"0"36"-15,0-53 0,18-1 16,-18 19-16,53-36 15,-36 35-15,1-35 16,0 36-16,-1-1 16,1 18-16,-1 0 15,1 18 1,-18-1-16,18-17 16,17 36-16,-17-19 15,52 1-15,-35-18 16,18 0-16</inkml:trace>
  <inkml:trace contextRef="#ctx0" brushRef="#br2" timeOffset="-94534.86">18309 11236 0,'0'0'15,"18"53"-15,-18 0 0,0 0 0,17 35 16,1-35-16,0 0 16,-1-18-16,1 0 15,17 36-15,-17-53 16,0-18-1</inkml:trace>
  <inkml:trace contextRef="#ctx0" brushRef="#br2" timeOffset="-94311.867">18045 11395 0,'0'0'15,"17"-18"-15,1 0 0,52-34 16,-17 34-16,-17 0 15,52-17 1,-35 17-16,-36 1 16,19 17-16,-19 0 0,1 0 15,-18 53-15,0-36 16,0 19-16,0-19 0,18 1 16,17 17-1,-18-17-15,1-18 16</inkml:trace>
  <inkml:trace contextRef="#ctx0" brushRef="#br2" timeOffset="-93895.345">19914 11307 0,'0'17'31,"0"54"-31,0-36 16,18 0-16,0 53 16,-1-52-16,19 17 15,-19-18-15,18 0 16,-17-17-16,0-18 15,-36 0 1</inkml:trace>
  <inkml:trace contextRef="#ctx0" brushRef="#br2" timeOffset="-93678.107">19685 11465 0,'0'0'16,"0"-17"-16,18-1 0,35-17 15,-18-1 1,35-16-16,-34 34 0,-1 0 16,36-17-1,-54 17-15,18 1 16,-35 34-16,18 19 16,-18-19-16,0 19 15,0-1-15,18 0 0,-1 36 16</inkml:trace>
  <inkml:trace contextRef="#ctx0" brushRef="#br0" timeOffset="-58097.321">9472 16140 0,'18'0'46,"-18"17"-30,17-17-16,1 0 16,17 18-16,-17-18 15,17 0-15,36 0 16,-36 0-16,36 0 16,-18 0-16,-1 0 15,54 0-15,-53 0 16,0 0-16,18 0 15,-18 0-15,17 0 0,1 18 0,-1-18 16,71 17-16,-70-17 16,17 0-16,53 0 15,-17-17 1,-71 17-16,0 0 0,52-36 16,-16 36-1,-19-17 1,-35 17-16,18 0 15,-17 0-15,-1 0 16,18-18 0,-36 18-16,36 0 15,-35 0-15,17 0 0,-17 0 16,17 0 0,0 0-16,-17 0 15,-36 0 32,1 0-31,-1 0 15</inkml:trace>
  <inkml:trace contextRef="#ctx0" brushRef="#br0" timeOffset="-52680.462">5644 16175 0,'-17'0'16,"34"0"30,1 18-30,0-18-16,-1 0 0,54 0 16,-18 0-16,35 0 15,-35 0-15,-18 0 16,18 0-16,-18 0 0,54 0 16,-54 0-16,35 0 15,-34 0 1</inkml:trace>
  <inkml:trace contextRef="#ctx0" brushRef="#br0" timeOffset="-52080.133">6932 16210 0,'0'0'16,"18"0"-16,17 0 15,-17 0-15,17 0 16,0 0-16,0 0 16,18 0-16,71 0 15,-54 0-15,1 0 0,105 0 16,-70 0-16,-18 0 15,1 0-15,16 0 16,-16 0-16,69-17 16,-69 17-16,34-18 15,-70 18-15,35 0 16,-53 0-16,18 18 16,-35-18-16</inkml:trace>
  <inkml:trace contextRef="#ctx0" brushRef="#br0" timeOffset="-36836.446">9719 18045 0,'-18'0'16,"36"0"-16,-36 17 0,1-17 31,34 0 47,1 18-62,17-18-16,1 0 0,-1 0 15,18 0-15,0 18 0,17-1 16,1-17-16,17 18 0,106-1 15,-88-34-15,17 17 16,1 0-16,140-18 16,-52 18-1,-124 0-15,36 0 16,-71 0-16,-18 18 16</inkml:trace>
  <inkml:trace contextRef="#ctx0" brushRef="#br0" timeOffset="-28037.439">11765 14781 0,'18'0'15,"-36"0"79,1 0-63,-1-17-15,0 17-16,-17 0 16,0-18-16,-1 18 0,1 0 15,-35-18-15,-36 1 16,53 17-16,-18-18 16,1 18-16,-71-17 15,52 17-15,1 0 16,0 0-16,0 0 0,-106 0 15,70 0-15,1 0 16,-1 0-16,1 0 0,-18 17 16,-124-17-1,124 0-15,-159 0 16,159 0-16,-176 18 16,158-1-16,0-17 0,0 18 15,-17 0-15,17-18 16,0 17-16,1-17 0,17 18 15,-18 0-15,18-18 0,-124 17 16,124-17-16,18 18 16,-1-18-16,-123 0 15,141 0-15,1 0 0,-1 0 16,17 0-16,-87 0 16,106 0-16,-1-18 15,18 18-15,0 0 0,-35-17 16,53 17-16,-1 0 15,19 0-15,-19 0 16,19 0-16,17-18 16,-18 18-16,18 18 47,18-18-47,-18 17 15,0 1-15,0 0 0,0 17 16,0-17-1,0 17-15,0 0 0,0 0 16,0 1-16,0 34 16,0-35-16,0-17 0,0 17 15,0 18-15,0 35 16,0-35-16,0 0 0,0 18 16,17 52-1,1-17-15,0-71 16,-18 1-16,35 17 15,-35-18-15,0-17 0,0-1 16,18-17 0,-18 18-16,-18-1 15,18 1 1,-18 0-16,18 17 16,0-17-16,0-1 15,0 1-15,0 17 16,0-17-16,18 0 15,0-1 1,17 1-16,-17-18 16,17 17-16,18 1 15,-18-18-15,18 18 0,0-18 16,0 0-16,70 0 16,-52 17-16,-1-17 15,1 0-15,17 18 0,89-18 16,-89 0-16,18 0 15,123 18-15,-123-18 16,141 0-16,-106 0 16,-18 0-16,1 17 15,17-17-15,123 0 16,-122 0-16,-1 0 0,0 0 16,0 18-16,123-18 15,-122 0-15,140 18 16,-141-1-16,123-17 15,-122 18-15,-19-18 16,18 0-16,124 17 16,-142-17-16,-17 0 0,18 0 15,-19 0-15,1 0 16,0 0-16,-18 0 0,18-17 0,-18 17 16,89 0-1,-19-18-15,-87 1 16,-1 17-16,54-18 15,-36 18-15,-35 0 16,-18 0-16,-17 0 0,17 0 16,-17 0-1,-36-18 1,1 1 0,-1-1-16,18-17 15,-18 17-15,1-17 0,17 0 0,-18-71 16,18 35-1,-18 1-15,1-107 16,17 89-16,0 0 0,0 17 16,0-105-16,0 105 15,0-17-15,0-18 0,0 18 16,0 0-16,-18-71 16,18 106-16,-17 0 15,17 18-15,0 17 0,-18 18 16,18 18-1</inkml:trace>
  <inkml:trace contextRef="#ctx0" brushRef="#br0" timeOffset="-26459.892">11659 16828 0,'-17'17'16,"17"1"-16,-36-18 15,19 0-15,-1 0 16,-17 0-16,17 0 16,-17 0-16,-71-18 15,53 18-15,0 0 16,-17 0-16,-18-17 0,-89 17 16,71-18-16,0 18 15,-17 0-15,0 0 0,-124 0 16,105 0-16,1 0 15,0 0-15,0 0 0,0 0 16,-176 0 0,158 0-16,-176-18 15,158 18-15,-158-17 16,0 17 0,159 0-16,-1 0 0,1 0 0,17 0 15,-176 17 1,159-17-16,-142 0 15,177 18-15,0-18 0,0 0 16,-89 0-16,125 0 16,16 0-16,1 0 0,0 18 15,35-18-15,-53 0 16,71 0-16,17 17 16,1-17-16,34 0 15,36 0 1,-35 0-16,17 35 15,-17-17 1,-1 0-16,1-1 0,-18 19 16,18-19-16,-18 71 15,0-52-15,0 52 16,17-35-16,-17 53 16,0-36-16,0-17 15,0 0-15,0 0 0,18 88 16,-18-88-16,18 53 15,-18-71-15,17 53 16,-17-52-16,0-19 16,18 1-16,0 17 15,-1-17-15,1-1 16,-1 1-16,36-18 16,-17 18-16,-19-18 15,36 17-15,35-17 16,-35 0-16,0 18 15,18-18-15,-1 0 0,1 0 0,-1 18 16,19-18-16,105 17 16,-71-17-16,-17 0 15,141 18-15,-106-18 16,0 18-16,0-18 16,0 0-16,18 0 0,159 17 15,-160-17-15,160 18 16,-142-18-16,159 17 15,-158-17-15,140 18 16,-140-18-16,140 35 16,-158-35-16,0 18 15,-18-18-15,106 18 16,-124-1-16,-17-17 16,0 18-16,70-18 15,-88 18-15,-17-18 16,0 0-16,52 17 0,-70-17 15,35 0 1,-35-17-16,18 17 16,-36 0-16,-17-18 0,17 18 15,-35-18-15,17 18 16,-17-17-16,18-1 16,-18-17-1,-18 17-15,18 0 16,0 1-16,-17-1 0,17-35 15,-18 18-15,18-36 16,0 36-16,-17-18 16,17-53-1,0-35-15,0 53 0,0 0 16,0-71 0,0 36-16,0 70 15,0 0-15,17 0 16,-17 18-16,0-1 0,0-34 15,0 35-15,0-36 16,0 18 0,-17 35-16,-1-17 15,18 18-15,-18-1 0,18 0 0,-17 36 16,17 0 0</inkml:trace>
  <inkml:trace contextRef="#ctx0" brushRef="#br2" timeOffset="-8433.989">8925 10336 0,'0'0'16,"0"18"-16,18-18 16,-18 18-1,18-18 1,-18-18 0,0 0-1,0 1 1,-18-36-1,18 18-15,-18-54 16,18 19-16,-17-71 16,17 53-16,-18-107 15,0 90-15,1-107 16,17 106-16,0-106 16,0 124-16,0-70 15,0 69-15,0 19 16,0-71-16,0 88 15,-18-71-15,18 54 16,0-36-16,0 35 16,-18-34-1,1 16-15,-1 54 16,1-18-16,17 35 16,-18-34-16,18 34 15,0 0-15,0 1 16,0-1-16,18-17 15,-18 17-15,0-17 16,-18 0 0,18 17-16,0 0 15,0 36 17,18 0-17,-1-18-15</inkml:trace>
  <inkml:trace contextRef="#ctx0" brushRef="#br2" timeOffset="-8030.493">8714 7585 0,'0'-18'0,"0"0"16,17 1-1,-17-1-15,0 1 16,0-1 0,18-17-16,-18 17 15,18-35-15,-18 35 16,17 1-16,-17-18 16,0 17-16,0 0 15,-17 36 1,17 17-1,0-17-15</inkml:trace>
  <inkml:trace contextRef="#ctx0" brushRef="#br0" timeOffset="1713.647">9190 12823 0,'18'0'46,"-18"36"-30,17-1-16,-17 0 16,0 18-16,18 71 15,-18-36-15,17 71 16,-17-89-16,0 1 0,18-18 16,0 0-16,-1 0 15,1-36-15,0 1 0,-1-18 16,-17-18-1,0-17-15</inkml:trace>
  <inkml:trace contextRef="#ctx0" brushRef="#br0" timeOffset="2130.313">9225 12912 0,'0'-53'0,"0"106"0,18-124 16,-1 53-16,1 1 0,0-1 16,35 18-1,-18 0-15,-17 0 0,52 53 16,-52-18-16,17 18 16,-17-17-16,-18 34 15,-18-35-15,-17 36 16,17-36-16,0-17 15,18 17-15,-17-17 16,17 35-16,17-36 16,19 36-16,-1-17 15,0-19 1,1 18-16,-1-17 0,-18 0 0,1-1 16,0 1-16,-36 17 15,0-17-15,-52 17 16,35-17-16,-71 0 15,71-1-15,-18-17 16,17 0-16,19 0 0,-1 18 16,0-18-16,36-18 15</inkml:trace>
  <inkml:trace contextRef="#ctx0" brushRef="#br0" timeOffset="3109.678">9895 13441 0,'0'17'0,"0"1"0,0 17 15,0 1-15,18-1 16,0 0-16,-18-17 15,0 0-15,17-18 0</inkml:trace>
  <inkml:trace contextRef="#ctx0" brushRef="#br0" timeOffset="3242.531">9895 13212 0,'0'17'16,"18"1"-16,0-1 16</inkml:trace>
  <inkml:trace contextRef="#ctx0" brushRef="#br0" timeOffset="4132.039">10178 13511 0,'0'0'0,"0"-17"0,-18 17 16,0 0-16,1 0 15,-1 17-15,0 1 16,1 0-16,-1 17 16,18 0-16,18 1 15,-18-1 1,17-18-16,19 1 15,-19 0-15,1-18 0,70-53 16,-35-18 0,-18-17-1,-17 35-15,0-53 16,-18 53-16,0 0 16,-18 1-16,-35-72 15,18 71-15,0 0 16,-1 18-16,1 17 0,0 1 15,17 34-15,0 54 16,18-18-16,18 53 16,0-53-16,52 52 15,-34-52-15,34 0 16,-35-18-16,18-17 16,-35 0-16,0-18 15,-1 17 32,-17 1-31,18 0-16,17 17 15,-17-17-15,-1 17 16,1-35 0,0 0-16,-1 0 0,-17-35 15,0 17-15,-17-35 16,17 18-16,-18-1 15,0-34 1,1 35-16,17-18 16,0 35-16</inkml:trace>
  <inkml:trace contextRef="#ctx0" brushRef="#br0" timeOffset="4221.554">10619 13529 0,'17'18'15,"-70"-195"-15,89 336 0,-1-124 0</inkml:trace>
  <inkml:trace contextRef="#ctx0" brushRef="#br0" timeOffset="4800.106">10619 13529 0,'35'-71'16,"-70"142"-16,70-159 0,-17 70 15,-1 1-15,1 17 16,-1 0-16,1 0 15,17 0-15,-17 0 16,0 17-16,17-17 16,-17 0-1,-18-17-15,-18-1 16,0 18 0,1 0-16,-1 18 15,0-1-15,18 36 16,0-18-16,18-17 15,17 17-15,-17-17 16,52 0-16,-34-18 16,17 0-1,-36-18-15,19-17 16,-36 17-16,0-17 16,0 17-16,-18 0 15,0 1-15,1 17 16,-1 17-1,36 19 1,-18-1-16,35 0 16,-17-17-16,-1 0 0,19-18 15,-1 17-15,-18-17 16,1-17 0,-18-1-16,0-17 15,0-1-15,0 19 16,0-19-16,18 1 15,35 18-15,-36-1 16,54 0 0,-36 1-16,53 17 15,-52-18-15,-1 18 16,-18-18-16,1 18 0,-36-17 16</inkml:trace>
  <inkml:trace contextRef="#ctx0" brushRef="#br0" timeOffset="4964.042">11377 13141 0,'0'0'16,"0"88"-16,0-53 0,18 18 16,-18 18-16,0-18 0,0 0 15,17-18-15,1 53 16,0-52-16,-1-36 15</inkml:trace>
  <inkml:trace contextRef="#ctx0" brushRef="#br0" timeOffset="5078.346">11624 13494 0,'0'0'15,"18"17"-15,-18 36 16,17-35-16</inkml:trace>
  <inkml:trace contextRef="#ctx0" brushRef="#br0" timeOffset="5244.809">11677 13300 0,'-18'0'16,"18"17"-1,0 1-15,18 0 16,0-1 0,-1 1-16</inkml:trace>
  <inkml:trace contextRef="#ctx0" brushRef="#br0" timeOffset="5465.396">11871 13564 0,'0'18'15,"0"0"-15,35-18 16,-17 0 0,0 0-16,-18-18 15,0 0 1,0 1-16,-18-36 16,18 35-16,0 0 15,-18-17-15,18 18 16,0 34-1</inkml:trace>
  <inkml:trace contextRef="#ctx0" brushRef="#br0" timeOffset="5655.565">11994 13600 0,'0'0'16,"18"-18"-16,0 0 15,-18 1-15,17-19 16,1 19-1,0 17-15,-1 0 16,1 0-16,-18 17 16,0 19-1,0-19-15,18 1 16</inkml:trace>
  <inkml:trace contextRef="#ctx0" brushRef="#br0" timeOffset="5761.848">12259 13529 0,'-53'35'0,"106"-70"0,-71 35 0,1 18 16,-1-1-1,18 1-15</inkml:trace>
  <inkml:trace contextRef="#ctx0" brushRef="#br0" timeOffset="6045.603">12294 13617 0,'36'-17'15,"-72"34"-15,89-52 0,-35 0 16,-18 17-16,0 0 16,0 1-16,0-19 0,0-16 15,0-1-15,0-53 16,0 35 0,-18-52-16,1 52 15,-1 18-15,0 18 16,1 35-16,17 53 15,0 0-15,0 17 16,0 19-16,35-19 0,-17 18 16,17-17-16,35 70 15,-34-106-15,34 36 16,-34-71-16,-19 18 16,1-18-16</inkml:trace>
  <inkml:trace contextRef="#ctx0" brushRef="#br0" timeOffset="6758.092">13829 13247 0,'18'141'16,"-36"-282"-16,36 335 0,-1-88 15,-17-71 1,0 0-16,18-35 16,-36-70-1,18 34-15,-17-17 0,17-88 16,0 71-16,35-54 16,0 71-16,71-35 15,-71 71-15,71-1 16,-71 36-16,18 35 15,-53-18-15,-17 53 16,-1-35-16,-17-18 16,-18 0-16,0-17 0,0 0 15,-35 17 1,52-35-16,1 0 0,70 0 31,1 0-31,17 18 0,0-1 16,-1 1-16,1 0 0,18 17 15,-36-18 1,-17 1-16,0 17 0,-18-17 16,17 0-16,-17-1 15</inkml:trace>
  <inkml:trace contextRef="#ctx0" brushRef="#br0" timeOffset="7213.804">14570 13264 0,'0'89'15,"0"-178"-15,-18 231 0,18-107 0,0 0 16,-18 0-16,18 18 16,0-35-16,-17-18 15,-1 0-15,18-35 16,0-1-16,0-34 15,0 17-15,0 0 16,0 0-16,0 0 16,18 0-16,-18-17 0,17-1 15,1 71 1,0 71-16,-18-18 16,35 70-1,-17-52-15,-1-18 0,19-1 16,16 19-16,19-18 15,-36-35-15,-17-18 16,35-18 0,-35-35-16,-18 18 15,-18-18-15,-17-35 16,-1 35-16,19 0 0,-54-71 16,36 36-1,17 71-15,1-1 16,34 18-16,1 0 15,-1 0-15</inkml:trace>
  <inkml:trace contextRef="#ctx0" brushRef="#br0" timeOffset="7652.48">15046 13635 0,'0'0'16,"18"53"-16,-1-53 0,-17 0 16,0-18-16,18-35 15,-18 18-15,0-18 16,0 0-16,-18-70 16,18 70-16,-17-71 15,17 71-15,-18 0 0,18 18 16,0 18-1,18 52-15,-1 71 16,1-53-16,35 88 16,-36-71-16,19-17 15,-1 0-15,-17 0 16,17-35-16,0 17 0,0-17 16,-17-18-16,17-36 15,-35 1-15,0-53 16,0 52-16,-35-87 15,17 35-15,-34-53 16,16 70-16,19 36 16,-1 17-16,0 1 15,1 17-15,-1 53 16,18-36-16</inkml:trace>
  <inkml:trace contextRef="#ctx0" brushRef="#br0" timeOffset="8096.826">17233 12823 0,'0'0'0,"-17"18"16,-1 53-16,0-18 15,1 17-15,17 89 16,17-89-16,1 19 16,0-19-16,-1-17 0,18 0 15,1 0-15,-1 0 0,36 0 16,-36-36-16,18 1 15,-36-18-15</inkml:trace>
  <inkml:trace contextRef="#ctx0" brushRef="#br0" timeOffset="8564.821">17586 13317 0,'0'0'16,"53"89"-16,-35-54 0,17 0 16,-18 0-16,19 1 0,-19-36 15,-17-18 1,0-70 0,-17 53-16,-1-71 15,18 53-15,-18-71 16,18 54-16,0 17 0,0 0 15,53 0-15,-35 53 16,53 0 0,-54 18-16,18 52 15,-17-34-15,-18 52 16,0-53-16,0 18 16,0-35-16,0-1 15,0 1-15,0-1 0,18 1 16,17 0-16,0-1 15,1 36-15,-19-35 16,1 17-16,-18 0 16,-35 1-1,-1-19-15,1 1 0,0-18 16,-1 0-16,1 0 0,-18 0 16,36 0-16,17-18 15,17 1-15</inkml:trace>
  <inkml:trace contextRef="#ctx0" brushRef="#br0" timeOffset="8734.583">18221 13212 0,'0'70'16,"0"-140"-16,18 175 0,-18-52 15,35 53-15,-17-53 16</inkml:trace>
  <inkml:trace contextRef="#ctx0" brushRef="#br0" timeOffset="9015.439">18344 13635 0,'-17'-35'16,"-18"-124"0,87 353-16,-104-441 0,52 176 15,0-70-15,0 71 16,17 17-16,36-18 15,18 54 1,-36 17-16,-17 17 0,17 71 16,-35 1-1,-18-36-15,-17-1 0,-18 19 16,18-36-16,-1 1 16,1-36-16,18 17 15,34-17 1,36 18-1,35-1 1,-52 1-16,34 0 16,-35-1-16,1 1 15,-19 0-15,1-18 0</inkml:trace>
  <inkml:trace contextRef="#ctx0" brushRef="#br0" timeOffset="9499.626">18838 13247 0,'0'53'0,"0"-106"0,-17 194 16,17-88-16,0-18 0,0 36 15,0-54-15,17 19 16,-17-54-1,0-17-15,0-36 16,0 18 0,0 0-16,0-70 15,0 70-15,18-53 16,-18 71-16,18 17 0,-1 18 16,1 18-16,0 35 15,-1 0-15,18 35 16,1-35-16,-1 17 15,0-34 1,18-1-16,-35-18 16,17-17-16,-17 0 15,-18-52 1,0 34-16,0-53 16,-18 36-16,18 0 15,-18-18-15,-17-53 16,18 53-16,-1-17 15,0 52-15,18 36 16,0 35 0,0-18-16</inkml:trace>
  <inkml:trace contextRef="#ctx0" brushRef="#br0" timeOffset="9962.147">19420 13300 0,'0'88'16,"0"-176"-16,0 229 0,0-106 15,-17 0-15,17 36 16,0-53 0,0-36-1,0-35-15,0 18 16,0-18-16,0 18 0,17-36 15,-17 18-15,0 0 0,18 0 16,-18 0-16,18 0 16,-18 18-16,17 18 0,19-1 15,-19 53-15,1 53 16,0-35-16,17 53 16,-18-53-16,36 53 15,-35-71-15,53 18 16,-54-35-16,36-18 15,-35-18 1,17-17-16,-17-1 16,-18-34-16,0 17 15,-18 0-15,0 0 0,1 0 16,-36-53-16,35 54 16,-35-37-1,36 72-15,-1 17 16,0 17-16,18 36 15</inkml:trace>
  <inkml:trace contextRef="#ctx0" brushRef="#br0" timeOffset="10817.374">20108 12647 0,'0'0'15,"18"0"-15,17 53 16,1-18-16,69 89 16,-52-54-16,71 89 15,-54-71-15,1 106 16,-53-106-16,-18 54 16,-18-72-16,-70 54 15,17-71-15</inkml:trace>
  <inkml:trace contextRef="#ctx0" brushRef="#br2" timeOffset="41298.199">21502 10231 0,'-18'17'15,"18"1"-15,0-36 31,0 1-15,0-1-16,0 0 16,0-17-16,0 17 0,0-70 15,0 53-15,0-53 16,0 35-16,0-71 16,-17 71-16,17-105 15,0 69-15,17-105 16,-17 106-16,-17-88 15,17 70-15,0 18 16,-18 17-16,18-17 0,-18-71 16,18 89-16,0 17 15,-17-18-15,17 1 16,-36-54-16,36 71 16,-35-52-16,35 52 15,-35-36-15,17 54 16,18 0-16,-17 17 15,-1 1-15,-35-19 16,35 19-16,1 17 16,-1 0-16,18-18 15,-18 18-15,1 0 47,-1 0-47,0 18 16,1-18-1,-1 17-15,1-17 0,-1 0 16,-17 0-16,17 0 16,-53 0-1,19 0-15,-37 0 16,36 0-16,-70 0 16,70 0-16,-88 0 15,70 0-15,-87 0 16,87 0-16,1 0 15,-1-17-15,-70 17 16,53 0-16,-53 0 16,52-18-16,-87 18 15,88 0-15,-89 0 16,107 0-16,-107 0 16,89 0-16,-88-18 15,88 18-15,-71 0 16,71-17-16,-89 17 15,89 0-15,-88-18 16,88 18-16,-106-18 16,88 18-16,-88 0 15,105 0 1,-16-17-16,-107-1 16,106 18-16,0 0 0,-88-17 15,88-1 1,-123 18-16,123 0 0,-105 0 15,105-18 1,-106 18-16,106 0 16,-105 0-1,105 0-15,0 0 0,0 0 16,0 0-16,0 0 0,-88 18 16,89-18-16,-72 0 15,107 0-15,-19 0 16,19 0-16,-1 0 0,18 0 15,-17 0-15,17 0 0,0 0 16,-35 0-16,53 0 16,-36 0-1,53 0-15,-17 0 16,17 0-16,-17 0 16,18 0-1,-1 0-15,18 18 47,0-36 0,-18 18-16,18-18-15,0 1-1,-17-1 1,17 0 0,0 1-16,0-19 15,-18 19-15,18-1 0,0-17 16,-18 17-16,18 1 0,-17-19 16,-1 1-16,18 0 15,-18-36 1,18 54-16,-17-54 15,-1 0-15,18 36 16,0 0-16,-17-36 16,17 36-16,0-53 15,-18 53-15,18-54 16,-18 54-16,18 0 16,-17-106-1,-1 35-15,18 35 16,-18-52-1,18 52-15,0 1 0,-17-107 16,-1 89-16,0-71 16,1 71-16,17 18 15,-18-1-15,18-52 16,0 70-16,-18-53 16,18 53-16,-17 0 0,-1-53 15,18 71-15,-17-18 16,-1 18-16,0-1 15,-17-34-15,17 35 16,-17-18 0,35 35-16,-18 0 0,1-17 15,17 18-15,0-1 16,17 0 0,-17 1-16</inkml:trace>
  <inkml:trace contextRef="#ctx0" brushRef="#br2" timeOffset="41626.197">12435 4868 0,'18'-17'15,"-18"-1"-15,0-17 16,0 0-16,0-71 0,0 53 16,-18-53-16,18 53 15,0 0-15,0 18 16,0-18-16,0 35 16,18 18-16,17-17 15,1 34-15,-1 1 0,35 35 16,-17-18-16,36 18 15,-54-18-15,35 1 16,-34-19 0,-1 18-16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24:21.8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26458 18380 0,'0'0'0,"18"-18"0,70-35 16,-35 18-16,88-53 15,-35 35-15,-18 0 16,212-124-16,-124 107 16,-52-1-1,-53 18 1,-36 36-16,-53 34 15,-35 1 1</inkml:trace>
  <inkml:trace contextRef="#ctx0" brushRef="#br0" timeOffset="467.204">26723 18009 0,'-18'36'0,"36"-72"0,-36 89 15,-17-17-15,-18 34 16,18-35-16,-18 18 15,-18 18-15,36-18 16,17 0-16,18-36 16,0 1-16,36-18 15,-1 0-15,53 0 16,-35 0-16,0 0 0,53 0 16,-53 0-1,17 18-15,-34-18 16,-19 17-16</inkml:trace>
  <inkml:trace contextRef="#ctx0" brushRef="#br0" timeOffset="13262.336">9190 8731 0,'0'-35'16,"0"17"-1,-18-17-15,1 35 16,-1-18-16,0 18 16,-17 0-16,-18 53 0,18-17 15,-18 52 1,35-35-16,1-18 0,17 53 15,17-35-15,36 0 16,-18-18-16,18-35 16,-17 0-16,17 0 0,35-35 15,-35 17-15,0-52 16,-18 35 0,-35-54-16,0 54 15,-18-18-15,1 36 0,-19-19 16,-34 19-16,-1 17 15,18 35 1,36-17-16,17 17 16</inkml:trace>
  <inkml:trace contextRef="#ctx0" brushRef="#br0" timeOffset="13841.238">9701 8908 0,'0'0'0,"0"17"0,-17 19 16,17-19-16,0 1 15,0-1-15,-18-17 16,0-35-1,18 0-15,-17-36 16,17 36-16,-18-35 16,18 34-16,35-34 15,-17 52-15,35 0 16,-35 18-16,35 18 16,-18 0-1,-17-18-15,34 53 16,-34-36-16</inkml:trace>
  <inkml:trace contextRef="#ctx0" brushRef="#br0" timeOffset="14403.558">10301 8749 0,'0'0'16,"0"-35"-16,-18 17 0,-17-17 16,18 35-16,-36 0 15,17 17-15,-17 19 16,36-1-16,17 35 15,0-34-15,35 52 16,-17-70-16,17 17 16,0-35-16,1 17 0,52-17 15,-53-17 1,18-18-16,-18-1 16,-35-17-16,0 18 15,-17-18-15,-1 18 16,-35 0-1,35 17-15,1 18 16,17 18-16,0 35 16,17-18-16,19 18 15,-19-18-15,1 0 16,35 36 0,-18-54-16,-17-17 15,-36-17 1,1-18-1,-1-1-15,-17 19 16,35-1 0</inkml:trace>
  <inkml:trace contextRef="#ctx0" brushRef="#br0" timeOffset="14875.667">10619 8872 0,'0'36'16,"0"-72"-16,0 89 0,0-35 15,0 0-15,-18-1 16,0-17-1,18-17 1,-17-1-16,17-35 16,17 18-16,1-18 15,0 18-15,35-1 16,-36 19-16,36-1 16,-35 18-16,17 35 15,-35 1-15,18-19 16,-18 18-16,0 1 0,17 17 15,-17-18-15,0-17 16,18-1-16</inkml:trace>
  <inkml:trace contextRef="#ctx0" brushRef="#br0" timeOffset="15319.593">11077 8784 0,'0'0'16,"0"-17"-16,-17-1 0,-1 18 16,-17 35-1,17 0-15,0 36 16,18-36-16,0 36 16,18-54-16,17 19 15,-17-36-15,35 0 16,-35-18-16,-1-35 15,1 36-15,-18-36 16,-18 17-16,18 19 16,-17-1-16,17 36 15,0-1 1,17 19-16,-17-1 0,18 18 16,17 70-16,-35-52 15,35 52 1,-17-70-16,0 35 15,-18-35-15,-36 0 16,1-35-16,0 0 16,0-1-16,-18-17 0,-36-17 15,36 17-15,-35-36 16,35 19-16,18-1 16,17 0-16,-17 1 0,18-1 15</inkml:trace>
  <inkml:trace contextRef="#ctx0" brushRef="#br0" timeOffset="16704.816">11430 8943 0,'18'0'32,"-1"-18"-17,1 1-15,0-1 16,-1-17-16,1 17 0,-18-17 0,17 0 16,-17-1-16,0 19 0,0-36 15,-35 53-15,-18 0 16,18 17-16,0 1 15,-1 17-15,19 1 16,-1 16-16,18 19 16,18-36-16,52 36 15,-34-54-15,69 1 16,-34-18-16,-18 0 16,53-18-16,-71 18 15,36-35-15</inkml:trace>
  <inkml:trace contextRef="#ctx0" brushRef="#br0" timeOffset="17328.24">15187 8890 0,'35'71'0,"-70"-142"0,106 194 15,-36-17-15,0-35 16,18 35-16,-35-53 16,-1 35-1,-17-53-15,0 0 16,0-17-16,-17 0 0,-54-18 15,18 0-15,18-18 16,-18 0-16,0 1 0,0-19 16,-35-52-16,53 35 15,-18-52-15,53 52 16,-18-71-16,36 71 16,0-35-16,-1 53 15,1-1-15</inkml:trace>
  <inkml:trace contextRef="#ctx0" brushRef="#br0" timeOffset="17983.909">15558 8731 0,'0'18'0,"0"0"15,-18 34 1,18-34-16,0 0 0,0 17 16,0-17-16,18-1 0,-1 1 15,18 0-15,-17-18 16,35-18-16,-35 18 16,17-35-16,-17 17 15,-1 0-15,-17-17 0,0 17 16,18 1-16,-18-1 15,0 1-15,0-1 16,-18 18 0,18 18-16,0 17 15,0 0-15,18-17 0,-18 17 16,17-17-16,1-1 16,17 36-16,-17-35 15,0-18-15,17 17 16,-35 1-16,35-18 15</inkml:trace>
  <inkml:trace contextRef="#ctx0" brushRef="#br0" timeOffset="18190.078">16140 8837 0,'0'71'16,"0"-54"-16,17 19 0,1 16 15,-18-34 1,35 0-16,-17-18 16</inkml:trace>
  <inkml:trace contextRef="#ctx0" brushRef="#br0" timeOffset="18329.332">16087 8590 0,'0'-17'0,"0"34"0</inkml:trace>
  <inkml:trace contextRef="#ctx0" brushRef="#br0" timeOffset="18528.922">15064 8502 0,'0'0'0,"0"-18"0,17 1 15,19-1-15</inkml:trace>
  <inkml:trace contextRef="#ctx0" brushRef="#br0" timeOffset="19230.765">16563 8714 0,'0'-18'0,"-18"18"15,1 0-15,-1 35 16,0-17-16,1 0 16,17 34-16,0-34 15,0 17 1,0-17-16,17 17 0,1-17 0,17 17 16,-17-17-16,52-18 15,-52 0-15,35 0 16,-35-18-16,-1 1 15</inkml:trace>
  <inkml:trace contextRef="#ctx0" brushRef="#br0" timeOffset="19579.691">16792 8890 0,'18'0'15,"-36"0"-15,54 0 0,-1 0 16,18-35-16,-36 17 16,36-17-1,-35 17-15,-18 1 0,0-1 16,0 0-16,-53-17 16,35 35-16,-70 0 15,53 0-15,0 18 16,17-1-16,0 19 0,1 16 15,34-16-15,36 34 16,-17-34-16,69-1 16,-52-35-16,35 17 15,-52-34-15,17-1 16,-36 18-16,-17-17 16,-17 17-1,-1 0 1</inkml:trace>
  <inkml:trace contextRef="#ctx0" brushRef="#br0" timeOffset="20420.204">21325 7461 0,'18'0'31,"70"0"-31,-35-17 16,88 17-16,-70-18 15,-18 18-15,70-35 16,-70 35-16,0-18 16,-35 18-16,-36-18 15,0 18-15,-34 0 16</inkml:trace>
  <inkml:trace contextRef="#ctx0" brushRef="#br0" timeOffset="20624.932">21625 7056 0,'0'17'15,"18"1"-15,-18 70 16,0-35-16,0 0 16,0 17-16,0-17 0,0 18 15,18-1-15,-1 36 16,1-53-16,17 18 15,-17-54-15,35 19 16</inkml:trace>
  <inkml:trace contextRef="#ctx0" brushRef="#br0" timeOffset="21182.1">22260 7602 0,'0'0'16,"0"-17"-16,0-1 0,-17-17 16,-1 17-1,-17 18 1,17 0-16,-17 35 15,17-17 1,18 0-16,-17 35 16,17-18-16,0-17 15,17-1-15,1 1 0,35 17 16,-18-35-16,18 0 16,-35 0-16,17-35 15,-18 17-15,-17-17 16,0 17-16,-17-17 15,17 17-15,-18 18 16,18 18 0,18 17-16,-1-17 15,19 35 1,-19-36-16,19 1 16,-19-18-16,1 0 0,-18-18 15,0 1 1,-18-1-16,18-17 0,-35-18 15,35 35 1,0-17-16,0 17 0,18 1 16,17-1-16,18 18 15,-18 0-15,-17 0 16,35 18-16,-18-18 16</inkml:trace>
  <inkml:trace contextRef="#ctx0" brushRef="#br0" timeOffset="21571.237">22737 7585 0,'0'0'0,"-36"17"16,36 1-16,-17 0 0,17 35 16,17-36-16,1 36 15,0-53-15,-1 18 16,18-18-16,-17-18 15,0 18-15,-18-35 16,17 17-16,-17 1 0,0-36 16,-17 17-16,17 19 15,0-1-15,0 36 16,0 17-16,17 0 16,19 71-1,-1-18-15,0-35 16,-17 0-16,-18 35 15,0-52-15,-18 17 16,-17-36-16,0 1 16,-1-18-16,1 0 0,17-18 15,1-17-15,-1 17 16,-17-35-16,17 18 16,18-18-16,18 18 15</inkml:trace>
  <inkml:trace contextRef="#ctx0" brushRef="#br0" timeOffset="21877.551">23054 7708 0,'35'-17'15,"-70"34"-15,88-52 16,-18-18-16,1 35 15,-19-17-15,-17 17 16,-35-17-16,17 18 16,-52 17-16,34 0 15,-17 35-15,36 0 16,17 18 0,0-18-16,53 18 15,-18-35-15,0-1 0,18 1 16,-17-18-16,16 0 0,-16 0 15,17 0 1,-36-18-16,1 18 16</inkml:trace>
  <inkml:trace contextRef="#ctx0" brushRef="#br0" timeOffset="22516.342">23389 7373 0,'0'0'0,"18"0"16,35 18 0,-36-18-1,54-18-15,-36 18 16,18-18-16,-35 18 15,-1 0-15,-17-17 16,-35 17 0,17 0-16</inkml:trace>
  <inkml:trace contextRef="#ctx0" brushRef="#br0" timeOffset="22794.582">23460 7056 0,'0'17'15,"0"-34"-15,-18 69 0,18 1 16,0-35-16,18 35 16,-18-18-16,17 18 0,-17 53 15,18-35-15,0 17 16,-1-53-16,1 0 15,0 1-15,17-19 0,0 18 16,0-35-16,1 0 16,-19 0-1,1-17 1,-18-1-16</inkml:trace>
  <inkml:trace contextRef="#ctx0" brushRef="#br0" timeOffset="23323.272">23813 6914 0,'0'-17'15,"0"34"-15,0-52 16,17 35-16,18 0 16,1 18-16,34 17 15,-34-17-15,16 17 16,-16 0-16,-19 18 15,-17-35-15,-35 52 16,17-34-16,-17 17 16,18-36-1,-1 1-15,0 0 0,18-1 16,0 18-16,18-35 16,-18 18-16,18-18 0,-1 18 15</inkml:trace>
  <inkml:trace contextRef="#ctx0" brushRef="#br0" timeOffset="23434.068">24095 7585 0,'0'0'15,"17"17"-15,1-17 16</inkml:trace>
  <inkml:trace contextRef="#ctx0" brushRef="#br0" timeOffset="24029.339">21519 8149 0,'0'0'0,"0"-17"15,36-1-15,-1 18 16,0-18-16,71 1 16,-18 17-16,1 0 15,16 0-15,19 0 0,176 0 16,-124-18-16,194 18 16,-175-18-16,175 1 15,-211 17-15,123-18 16,-194 18-16,53 0 15,-106 0-15,1 18 16,-36-1 0,-18 1-16,0 0 15,1-18-15</inkml:trace>
  <inkml:trace contextRef="#ctx0" brushRef="#br0" timeOffset="24847.301">22860 8520 0,'0'0'0,"18"-18"0,-18 53 31,0-17-31,17 35 0,-17 0 16,36 53-1,-19-54-15,36 37 16,-35-36-16,-1-18 15</inkml:trace>
  <inkml:trace contextRef="#ctx0" brushRef="#br0" timeOffset="28534.65">9172 10442 0,'-17'0'0,"-54"18"15,53-18-15,-17 18 16,17 17-16,-17 18 16,18-18-16,34 18 15,1-18-15,17-17 16,36 17-16,-18-35 0,0 0 16,-1-18-16,-16 1 15,-1-1-15,18-17 16,-53 0-16,0-18 15,-18 35-15,-17-35 16,0 36-16,-18-19 16,18 19-16,17 17 15,0 0-15,18-18 16</inkml:trace>
  <inkml:trace contextRef="#ctx0" brushRef="#br0" timeOffset="28785.316">9684 10742 0,'0'0'0,"0"-18"16,0 1-16,-18-18 16,18-1-16,0 1 0,0-36 15,0 36-15,-18 0 16,18 0-16,0 17 0,18 0 15,0 18-15,17 0 16,0 18 0,18 0-16,-17-1 15,-1 1-15,18-18 0</inkml:trace>
  <inkml:trace contextRef="#ctx0" brushRef="#br0" timeOffset="29434.889">10248 10442 0,'0'0'0,"-17"-17"15,-1 17-15,0-18 16,-17 18-16,17 0 16,-17 35-16,35 1 15,-18 34-15,18-52 16,18 17-16,0-17 0,-1-1 15,36 19-15,-17-36 16,16 0 0,-34-18-16,17-17 15,-35 17-15,18-35 16,-18 35-16,-18-34 16,1 34-16,17 0 15,17 36 1,1 17-1,0-17-15,-1 17 16,1-35-16,35 35 16,-35-35-16,-1 18 0,1-18 15,-18-18 17,0 36 30,17-18-46,1 0-1,-18-18-15,18-17 16,-18 17-16,17-17 16,1 0-16,0 0 15,17 17-15,-17 0 16,-1 1-16,1 17 15,17 0-15,-17 0 16,-1 17-16,1 19 16,0-1-1,-1 0-15,-17-17 0,18 17 16,-18-17-16,18 17 16</inkml:trace>
  <inkml:trace contextRef="#ctx0" brushRef="#br0" timeOffset="29856.509">11113 10372 0,'-53'17'0,"106"-34"0,-124 52 15,18 18 1,35-18-16,18 18 15,0-35-15,18 17 0,35-17 16,-18-18-16,18 0 16,-18-18-16,18-17 15,-17-1 1,-19-16-16,-17 34 16,-17 0-16,17 1 15,-36 34-15,36 1 16,0 35-1,0 0-15,18 53 16,0-54-16,-1 1 16,1 0-16,0 0 0,-1 18 15,-17-36-15,-17 18 16,-1-35-16,-17-1 16,-1-17-16,1 0 0,0-17 15,0 17-15,17-18 0,-35-35 16,53 18-16,0-36 15</inkml:trace>
  <inkml:trace contextRef="#ctx0" brushRef="#br0" timeOffset="30180.577">11483 10636 0,'0'0'15,"53"-35"-15,-18 0 0,-17 17 0,-1-35 16,-17 36 0,0-1-16,0 0 15,-17 1-15,-19 17 0,-34-18 16,35 18-16,-36 18 16,53 17-16,1 18 15,17-18-15,53 53 16,-18-70-16,71 35 15,-36-36-15,54-17 16,-54 0-16,36-17 16,-70-1-1,-1 1-15,-35-1 0,-18 18 16,1 0 0</inkml:trace>
  <inkml:trace contextRef="#ctx0" brushRef="#br0" timeOffset="30926.017">15099 9825 0,'0'0'16,"0"0"-16,0 18 0,35 87 15,-17-34-15,-1 88 16,1-71-16,17 71 15,-35-106-15,36 52 16,-36-69 0,35 17-16,-17-53 15,17-18 1,-35 0-16,17-17 16</inkml:trace>
  <inkml:trace contextRef="#ctx0" brushRef="#br0" timeOffset="31153.054">15522 10283 0,'0'-17'16,"-17"17"-16,-19 0 15,1 17-15,-36 1 16,36 0 0,0-1-16,0 19 15,35-1-15,17-17 16,54 17-16,-36-35 15,36 35-15,-18-35 16,-18 0-16,35 18 16,-34-18-16,-1 0 15,-17 0-15</inkml:trace>
  <inkml:trace contextRef="#ctx0" brushRef="#br0" timeOffset="31307.966">15804 10389 0,'0'0'0,"0"18"16,18 35-16,-18-18 16,18-17-16,-1-1 0,-17 19 15,36-19-15,-19-17 16,1 18-16,-18-36 16,18 18-16</inkml:trace>
  <inkml:trace contextRef="#ctx0" brushRef="#br0" timeOffset="31443.826">15840 10037 0,'0'-18'16,"0"0"-16,17 36 16,1-18-1</inkml:trace>
  <inkml:trace contextRef="#ctx0" brushRef="#br0" timeOffset="32158.541">16087 10566 0,'17'-18'16,"-17"0"-16,0 1 0,0-1 15,18-17-15,-18 0 0,18-18 16,-18 35-16,17 0 15,1 1-15,0 34 16,-1 1 0,1 17-16,-18 1 15,0-1-15,35 18 16,-17-36-16,17 19 16,-17-19-16,35-17 15,-1-17 1,-16-1-16,17-35 15,-36 18-15,36-18 16,-53 35-16,0-17 16,0 17-16,-17 1 0,-19 17 15,19 17 1,-19-17-16,1 53 16,35-17-16,0 17 15,0-36-15,18 18 0,17 1 16,-17-19-16,35-17 15,-36 0-15,18 0 16,-17-17 0,-18-19-16,0 19 15,0-1-15,18 18 16,-18 18-16,17-1 16,1 36-16,0 0 15,-1 35 1,1-35-16,-18-17 15,0 17-15,0-1 0,0 1 0,-35 18 16,-1-18-16,-17 0 16,36-36-16,-36 1 15,18-18-15,17-35 16,0 17 0,18-52-16,0 34 15,18-70-15,17 54 16,36-37-16,-36 54 15,36-18-15,-18 18 16,35 0 0,-53 17-16,0 18 0,-17-18 15</inkml:trace>
  <inkml:trace contextRef="#ctx0" brushRef="#br0" timeOffset="34038.819">23019 9931 0,'0'-18'16,"-18"0"-16,0 1 16,1 17-16,-36-18 15,35 18-15,-17 18 0,-36-1 16,36 1-16,18 17 15,-19 1-15,19 17 16,17 35-16,0-35 16,53 52-16,-18-69 15,71 34 1,-36-52-16,1 0 0,-1-18 16,19-18-16,34-17 15,-70-1-15,-18 1 16,0-18-16,-35 18 0,0-18 15,-35 0-15,0 0 0,-89-35 16,54 35-16,-107 35 16,89 18-16,18 0 15,-1 36-15,18-1 0,18 0 16</inkml:trace>
  <inkml:trace contextRef="#ctx0" brushRef="#br0" timeOffset="37626.956">9260 7108 0,'0'0'0,"-17"-17"0,-1-1 16,1 18 0,-1 0-16,-17 35 15,17 1-15,0 17 0,18 53 16,0-54 0,0 1-16,36 0 0,-19-17 15,71 34-15,-35-52 16,53 17-16,-53-35 15,53-18 1,-53-17-16,0 17 16</inkml:trace>
  <inkml:trace contextRef="#ctx0" brushRef="#br0" timeOffset="37898.576">9684 7355 0,'0'18'0,"0"17"16,0 18-16,35-35 16,-17 17-16,35 0 15,-18-17-15,35-18 16,-34 0-16,-1 0 16,-17-18-16,-1 1 0,1-1 15,-18 1-15,0-1 0,-18-17 16,-35-18-16,18 35 15,0 0-15,0 1 16,17-1-16,-17 1 16,17 17-16</inkml:trace>
  <inkml:trace contextRef="#ctx0" brushRef="#br0" timeOffset="38181.834">10125 7549 0,'17'0'16,"-17"-17"-16,0-1 15,0 1-15,0-1 16,0-35-16,0 18 16,0-36-16,18 54 15,0-19-15,-1 19 0,36-1 16,-35 18-1,-1 18-15,19 35 16,-19-36-16,1 54 16,-18-36-16,18-17 15,-18 17-15,17-17 0,-17 17 16,18-35-16,-18 17 16</inkml:trace>
  <inkml:trace contextRef="#ctx0" brushRef="#br0" timeOffset="38743.674">10442 7179 0,'0'0'16,"-17"0"-16,34 18 15,19-18 1,-1 0-16,0 0 16,36 0-1,-36-18-15,35 0 16,-52 18-16,-18-17 15,-18-1-15,1 18 16</inkml:trace>
  <inkml:trace contextRef="#ctx0" brushRef="#br0" timeOffset="38956.24">10566 6844 0,'0'0'16,"0"88"-16,0-17 0,0 52 16,-18-52-16,18 70 15,18-88-15,-1 53 16,1-71-16,35 35 16,-35-70-1,34 0-15</inkml:trace>
  <inkml:trace contextRef="#ctx0" brushRef="#br0" timeOffset="39396.183">10813 7408 0,'35'0'15,"-17"-17"-15,34-19 16,-16 19-1,-19-1-15,19-35 16,-36 36-16,0-1 16,0 0-16,-18 1 0,-17 17 15,17 0-15,-17 17 16,35 19-16,-18-19 16,18 19-16,0-1 0,0 0 15,0 0-15,18-17 0,17 35 16,-17-18-16,17-17 15,-17-1-15,-1-17 0,19 0 16,-19 0-16,1-17 16,-18-1-1,0-17-15,0 17 16,18 1-16,-18-1 16,17 18-16,1 18 15,35-1 1,-36 1-16,36 17 15,-17-35-15,-1 35 16,-35-17-16,17 0 16</inkml:trace>
  <inkml:trace contextRef="#ctx0" brushRef="#br0" timeOffset="39556.112">11342 7355 0,'-53'36'16,"18"-1"-16,-18 18 16,35-18-1,18-17-15,0 17 16,0-17-16,0-1 0,18-17 0,-1 0 16</inkml:trace>
  <inkml:trace contextRef="#ctx0" brushRef="#br0" timeOffset="39728.93">11642 7338 0,'0'0'0,"35"0"15,-17-18-15,17 1 16,-17 17-16,-1-18 15</inkml:trace>
  <inkml:trace contextRef="#ctx0" brushRef="#br0" timeOffset="39979.231">11677 6985 0,'-18'53'15,"36"-106"-15,-53 141 0,35-35 16,-18 53-16,18-53 16,18 70-16,-1-70 15,1-17-15,17-1 0,18 18 16,-18-36 0,36 1-16,-36-18 15,36-18-15,-36 1 16,-17 17-16,-18-18 15</inkml:trace>
  <inkml:trace contextRef="#ctx0" brushRef="#br0" timeOffset="40474.306">8978 7973 0,'0'0'0,"18"0"15,35 0 1,0 0-16,105 0 15,-52 17-15,159-17 16,-106 0-16,193 0 16,-140-17-16,0 17 15,-1-18-15,-17 1 0,177-1 16,-212 18-16,52 0 16,-140 0-16,-1 0 15,-70 18-15,-17-18 16</inkml:trace>
  <inkml:trace contextRef="#ctx0" brushRef="#br0" timeOffset="44105.87">9296 9490 0,'17'0'31,"19"-18"-15,-19 18-16,1-18 0,0 18 15,-1 0 1,1 0-1,-1 0 1,36-17 0,-17 17-16,69-18 15,-34 18-15,17 0 16,194-17 0,-70-1-16,-35 18 15,-72 0 1,-34 0-1</inkml:trace>
  <inkml:trace contextRef="#ctx0" brushRef="#br0" timeOffset="44884.039">15663 9419 0,'36'0'0,"-1"0"15,71 0-15,-36 0 16,18 0-16,1 0 15,69 0-15,-69 0 16,-36 0-16,52 18 16</inkml:trace>
  <inkml:trace contextRef="#ctx0" brushRef="#br0" timeOffset="46113.683">22789 9313 0,'-17'0'16,"-1"0"-1,1 0 32,34 18-15,54-18-17,-18 0-15,0 0 0,-1 0 16,72 0-16,-71 0 15,0-18-15,0 18 16</inkml:trace>
  <inkml:trace contextRef="#ctx0" brushRef="#br0" timeOffset="49321.875">15028 7232 0,'0'0'0,"0"-18"0,0 36 31,0 35-15,0 0-16,18 17 15,0-52-15,-1 17 16,1 1-16,17-19 0,-17-17 0,-1 18 15,36-18 1,-35 0-16,17-35 16,-35 17-16,18-17 15,-18 17-15,0 0 16,0 1-16,0 34 16,18 1-16,-18 0 0,17-1 15,1 1 1,17 0-16,-17-18 0,35 17 15,-36-17-15,36 0 16,-35-17-16,-18-1 16,0-17-16,0 17 0,0 0 15,-18-17-15,1 17 0,-1-34 16,0 52-16,1-18 16</inkml:trace>
  <inkml:trace contextRef="#ctx0" brushRef="#br0" timeOffset="49600.636">15734 7408 0,'0'0'15,"-18"36"-15,18 17 16,18-36-16,0 1 15,-1-18-15,1 0 0,35 0 16,-36 0-16,1-35 16,0 17-16,-18-17 15,0 17-15,-18-17 0,-35-1 16,35 19-16,-34-1 16,16 18-16,19 18 15,-1-18-15,36 35 16,-1-35-1</inkml:trace>
  <inkml:trace contextRef="#ctx0" brushRef="#br0" timeOffset="49817.149">16069 7514 0,'0'0'15,"-18"-17"1,18-19-16,0 19 15,18-36-15,-18 17 16,18 1-16,-1 35 16,1 0-1,0 0-15,-1 18 16,19-1 0,-36 1-16,17 0 15</inkml:trace>
  <inkml:trace contextRef="#ctx0" brushRef="#br0" timeOffset="50177.608">16422 7355 0,'-18'0'15,"1"0"-15,17 18 16,-18 17 0,18 1-16,0-19 15,18 1-15,17-18 16,-18 0-16,36-18 15,-35 1-15,0-54 16,-1 36-16,-17 0 16,0-18-16,0 0 0,-35-53 15,17 53-15,-17-53 16,0 71-16,17 0 16,-17 17-16,17 0 0,1 36 15,17 35-15,17 53 16,19-53-16,16 70 15,1-70 1,36 35-16,-37-35 16,19 18-16,-36-54 15,1 19-15,-19-19 16,-17 1-16,-17-18 16</inkml:trace>
  <inkml:trace contextRef="#ctx0" brushRef="#br0" timeOffset="50584.329">14658 7902 0,'0'0'16,"35"0"-16,0-17 0,18 17 15,18-18-15,17 18 0,159 0 16,-88 0-16,194 0 16,-177 0-16,194 0 15,-211 0-15,70 0 16,-140 0-16,-1 18 16,-53-1-16,-52-17 15,-1 18 1</inkml:trace>
  <inkml:trace contextRef="#ctx0" brushRef="#br0" timeOffset="53342.335">25947 8714 0,'17'0'15,"54"0"1,-18 0-16,106-18 15,-53 18-15,-1-18 0,142 1 16,-123 17-16,140 0 16,-123 0-16,89 17 15,-142-17-15,-17 0 16,-19 18-16,1-18 16,-53-18-1,-53 18-15,18 0 16,-18-17-16</inkml:trace>
  <inkml:trace contextRef="#ctx0" brushRef="#br0" timeOffset="53737.162">26529 8308 0,'-18'0'16,"36"0"-16,-53 0 0,-1 0 15,1 18-15,0-1 0,-89 18 16,-17 1-1,71-1-15,-89 18 16,88-35-16,-34 17 16,69-17-16,19 17 15,17-18-15,35 1 16,18 17-16,17 1 16,19-1-16,16 0 0,1 0 15,18 1-15,-36 17 0,18-18 0,35 35 16,-88-34-1,-18 34-15</inkml:trace>
  <inkml:trace contextRef="#ctx0" brushRef="#br0" timeOffset="60477.643">11342 4851 0,'-18'0'0,"36"0"0,-18 0 31,53-18-31,17 18 16,1-18-16,17 18 0,18 0 15,106 0 1,-89 0-16,18 0 0,-17 0 16,175 36-16,-157-36 15,16 0-15,125 17 16,-142-34-16,106-19 16,-142 36-16,-34-17 15,-18 17-15,-18 0 16,-35 17-16,-17 1 15</inkml:trace>
  <inkml:trace contextRef="#ctx0" brushRef="#br0" timeOffset="64392.086">15152 4763 0,'0'0'0,"-18"0"16,18 17 0,35-17-1,-17 0-15,35 0 16,0 0-16,17 18 0,125-1 16,-90 1-16,178 0 15,-125-1-15,1-17 16,0 0-16,141 0 15,-159 0-15,0-17 16,-35 17-16,35-18 16,-124 18-16</inkml:trace>
  <inkml:trace contextRef="#ctx0" brushRef="#br0" timeOffset="73347.753">9454 11060 0,'0'17'15,"18"-17"1,17 0-16,18 0 15,0 0-15,53 0 16,-35 0 0,105 0-16,-88 0 15,124 0-15,-89 0 16,-17 0-16,-18 0 0,18 0 16,35 18-1,-70 0-15,35 17 16,-71-35-16,0 17 15</inkml:trace>
  <inkml:trace contextRef="#ctx0" brushRef="#br0" timeOffset="78268.499">15434 10918 0,'0'-17'0,"0"34"31,35-17-31,-17 18 16,70 0-16,-17-18 15,70 0 1,-53 0-16,0 0 0,71-18 16,-106 18-16</inkml:trace>
  <inkml:trace contextRef="#ctx0" brushRef="#br0" timeOffset="79964.603">25365 10231 0,'17'0'31,"19"0"-31,-1 0 16,53 17-16,-17-17 16,87 0-1,-69 18-15,-1-18 0,71 0 16,-18 0 0,-53 0-1,-53 0-15,-52 0 16</inkml:trace>
  <inkml:trace contextRef="#ctx0" brushRef="#br0" timeOffset="80292.351">25665 9931 0,'0'0'16,"17"-18"-16,-34 18 15,-36 35 1,17-17-16,-52 35 16,53-35-16,-18-1 15,35 18-15,-17-17 16,17 0-16,1-1 0,17 1 15,17 17-15,36 18 16,-17-35-16,69 35 16,-52-36-16,53 36 15,-53-17-15,0-19 16,-18 1-16</inkml:trace>
  <inkml:trace contextRef="#ctx0" brushRef="#br0" timeOffset="83017.272">9278 11977 0,'-35'-18'16,"17"18"-16,-17-17 15,0 34-15,17-17 0,-35 53 16,53-35-16,0 17 16,0 0-16,18 1 15,35-19 1,-18-17-16,35 0 16,-17-17-16,0-36 15,-17 35-15,-36-17 16,17-1-16,-17 19 0,-17-54 15,-1 54-15,-17-19 16,17 19-16,0 17 16,1 0-16</inkml:trace>
  <inkml:trace contextRef="#ctx0" brushRef="#br0" timeOffset="83239.864">9719 12118 0,'0'0'0,"0"-18"16,-18-17-1,1 0-15,-1-18 16,0 18-16,18-1 16,0 1-16,18 17 15,17 1-15,-17 17 16,53 17-16,-54-17 15,54 18-15</inkml:trace>
  <inkml:trace contextRef="#ctx0" brushRef="#br0" timeOffset="83691.903">10072 11924 0,'0'-18'15,"-18"18"-15,18 18 16,-17 17-1,17-17-15,0 17 16,0-17-16,17-1 0,1 1 16,-1 0-16,1-1 0,17-17 15,18-17-15,-35 17 16,0-36-16,-1 19 16,-17-19-16,0 19 15,0-18-15,0 17 0,-35-17 16,35 17-16,-18 18 15,1 18-15,17-1 16,17 36 0,1-35-16,0-1 15,17 1-15,-18 0 0,19-1 16,-36 1-16,17-18 0,-17-18 16,0 1-1,18-1-15,-18-17 16,18 17-1,-1-17-15,1 35 16,0 0-16,-1 0 16,1 18-16,-18-1 15,18 18-15,-1-17 16,18 17 0,-17-17-16,0-18 15</inkml:trace>
  <inkml:trace contextRef="#ctx0" brushRef="#br0" timeOffset="84085.275">10760 11906 0,'-36'18'0,"72"-36"0,-89 36 15,35 17 1,18-17-16,0-1 0,35 19 15,18-36 1,-35 0-16,17 0 16,1-36-16,-36 1 15,0 0 1,-36 53 0,36 17-1,0 53-15,18 18 16,17-53-16,0 35 15,-17-53-15,17 36 16,-35-54 0,0 19-16,-17-19 15,-1 1-15,0-18 16,-17 0-16,18-18 0,-19 1 0,19-1 16,-1-17-16,0 0 0,1-1 15,17 1-15,0 0 16</inkml:trace>
  <inkml:trace contextRef="#ctx0" brushRef="#br0" timeOffset="84378.555">11113 12100 0,'0'0'15,"35"-17"-15,-18-1 0,36-17 16,-35 17-16,0-17 15,-1 0 1,-34-18-16,-1 35 16,-35 0-16,18 18 15,17 18-15,-35 0 16,36 17-16,17 18 16,17-36-16,71 36 15,-35-17-15,71-19 16,-71 1-16,0-18 15,17 0-15,-35 0 16,1 18-16</inkml:trace>
  <inkml:trace contextRef="#ctx0" brushRef="#br0" timeOffset="87483.306">15169 11412 0,'18'71'0,"-18"-1"16,18 1-16,-1 0 0,1 52 15,0-70-15,-18-18 16,17-17-16,-17 0 0,0-1 16,0-34-16,0-1 15,0-17-15,0-1 16,0-17-16,0 18 0,0-35 15,18 52-15,52-17 16,-34 35-16,34 35 16,-34-17-16,34 35 15,-52-18-15,-18 35 16,-18-52-16,-35 35 16,18-35-1,0-1-15,-18 1 16,17-1-16,19-17 0,17-17 15</inkml:trace>
  <inkml:trace contextRef="#ctx0" brushRef="#br0" timeOffset="87761.184">15769 11818 0,'-17'35'16,"34"-70"-16,-34 88 0,-1 0 15,18-35 1,18 34-16,17-34 16,-18-18-16,19 18 0,17-18 15,-18-18-15,-17 18 16,17-53 0,-35 36-16,0-36 15,-35 35-15,17 0 0,-53 1 16,36 17-16,0 17 15,17 1-15,18 0 16,0-1-16</inkml:trace>
  <inkml:trace contextRef="#ctx0" brushRef="#br0" timeOffset="88038.422">16140 11942 0,'0'0'0,"-18"17"0,0 1 16,18 17-16,0-17 16,0-1-16,18 1 0,17 0 15,18-1-15,-35-17 16,35-17 0,-18 17-16,-17-18 0,-18-35 15,17 35-15,-34 1 16,17-1-16,-18 1 0,0-19 15,1 19-15,-1-1 16,0 18-16,18-18 16,0 1-1,18 17 1</inkml:trace>
  <inkml:trace contextRef="#ctx0" brushRef="#br0" timeOffset="88283.83">16351 11448 0,'0'0'15,"18"-36"-15,0 19 16,-18-1-16,17 18 0,-17 18 16,18 17-1,17 71-15,-35-53 16,35 88-16,-17-88 15,-18 17-15,35 36 16,-17-71-16,0 36 16,-18-53-16,17-18 0,-17 17 15,18-17 1</inkml:trace>
  <inkml:trace contextRef="#ctx0" brushRef="#br0" timeOffset="88495.642">16722 11800 0,'-53'0'15,"106"0"-15,-142 18 0,72-18 16,-18 18-16,17-18 0,18 17 16,0 1-16,53 17 15,-18-17-15,71 17 16,-53-35-16,17 35 15,-34-35-15,-19 18 16</inkml:trace>
  <inkml:trace contextRef="#ctx0" brushRef="#br0" timeOffset="93750.856">23072 11359 0,'0'0'0,"-18"0"15,-17-17 1,17 17-16,-35 0 16,36 17-16,-36 54 15,35-36 1,0 18-16,1 0 0,17 0 15,0 0-15,17 0 0,1-18 16,17 0-16,18 1 0,71-1 16,-71-17-16,105-36 15,-105 0-15,71-35 16,-89 18-16,0-71 16,-35 53-1,-53-52-15,0 52 16,-52-36-16,52 72 15,-71 17-15,71 17 16,0 1-16</inkml:trace>
  <inkml:trace contextRef="#ctx0" brushRef="#br0" timeOffset="97337.444">9384 13159 0,'0'-18'0,"-18"18"15,1 0-15,-36 18 16,53 17-16,-36 35 16,36-34-16,0-1 15,0 18-15,0-18 0,18 0 16,17-17-16,18 0 15,0-18-15,35-18 16,-52 0-16,17-52 16,-36 17-16,1-35 15,-18 53-15,-35-54 16,-1 72-16,-17-36 16,18 53-16,17 0 15,18 17 1</inkml:trace>
  <inkml:trace contextRef="#ctx0" brushRef="#br0" timeOffset="97573.391">9913 13370 0,'0'18'15,"0"-36"1,0-35-1,0 18-15,0-53 16,-18 53-16,18-18 16,0 35-16,0-17 15,18 35-15,35 17 16,-35 1-16,17 0 16,0-1-16,0 19 0,1-19 15</inkml:trace>
  <inkml:trace contextRef="#ctx0" brushRef="#br0" timeOffset="97925.798">10372 13141 0,'0'0'16,"-36"-18"-16,19 18 0,-36 18 16,35 0-1,1 17-15,-1 18 0,18-18 16,0-17-1,18-1-15,-1 19 0,54-19 16,-36-17-16,36-17 16,-36-1-16,0 0 15,-17 1-15,-18-19 0,17 19 16,-17-18-16,-17-1 16,-1 1-16,1 35 15,-1-18-15,0 18 0,1 0 0,-1 18 16,0 35-16,18-35 15,36 34 1,-1-34-16,35 35 16,-17-35-16,-17-1 0,-1 1 15,0-18-15,0 0 0,-17 0 16,17 0-16,-35-18 0</inkml:trace>
  <inkml:trace contextRef="#ctx0" brushRef="#br0" timeOffset="98159.921">10742 13176 0,'-18'-17'16,"36"34"-16,-53-34 0,35 52 15,0-17-15,0 34 16,17-34-16,1 17 16,0-17-16,17 0 15,-17-18 1,-1-18-1,-17 0-15,0 1 16,-17-1 0,17 0-16,-18 1 15,0 17-15</inkml:trace>
  <inkml:trace contextRef="#ctx0" brushRef="#br0" timeOffset="98515.853">10724 13229 0,'0'-17'16,"18"-1"-16,-18 0 16,18 18-16,-1-17 15,-17-1-15,18 18 16,0 0-16,17 35 16,-17-17-1,-1 0-15,18-1 16,-35 18-16,53 18 15,-53-35-15,0 0 16,0-1-16,18-17 0,-18 18 16</inkml:trace>
  <inkml:trace contextRef="#ctx0" brushRef="#br0" timeOffset="98905.39">11165 13176 0,'-35'0'0,"70"0"0,-87 0 15,16 36-15,19-19 16,17 1-16,0-1 16,0 1-16,17 17 15,19-17-15,-1 0 16,0-18-16,0-18 15,-17 18-15,-18-18 16,0 1-16,0 34 31,0 36-15,0-17-16,18-1 0,-18 18 16,35 35-16,-17-53 15,17 36-15,-35-36 16,17 0-16,-34-17 15,-1-18 1,-17-18 0,17 1-16,-17-36 15,35 18-15</inkml:trace>
  <inkml:trace contextRef="#ctx0" brushRef="#br0" timeOffset="99218.251">11448 13353 0,'35'17'16,"-70"-34"-16,88 34 15,-1-17-15,-16-35 16,17 0-16,-18-18 16,-35 18-16,0-1 15,-18 1-15,1 17 16,-1 1-16,0 17 0,-35 0 15,18 17 1,0 19-16,35-1 16,0 0-16,18 0 0,17 18 15,0-35-15,0 17 0,18-17 16,53 0-16,-53-18 16,0 0-1,-18 0-15,1 0 0,-1 0 16,-18 0-16</inkml:trace>
  <inkml:trace contextRef="#ctx0" brushRef="#br0" timeOffset="100484.864">15416 13070 0,'18'0'31,"35"18"-31,-18-18 16,18-18-16,35 1 15,-52-1-15,-1 18 16,0-17-16,-17 17 0,17 0 15,-35-18-15</inkml:trace>
  <inkml:trace contextRef="#ctx0" brushRef="#br0" timeOffset="100690.276">15593 12753 0,'0'0'15,"0"35"-15,0 0 0,0 71 16,0-53-16,17 0 16,-17 18-16,18 35 15,0-54-15,-1-16 16,1-1-16,-18-17 0,35-1 16,-17-17-16</inkml:trace>
  <inkml:trace contextRef="#ctx0" brushRef="#br0" timeOffset="101062.764">15822 12594 0,'18'35'15,"-36"-70"-15,53 123 0,-17-35 0,35 88 16,-35-70-16,-1 0 15,18 70-15,-35-88 16,18 17-16,0-52 16,-18-1-16,0 1 15,0-36 1,-18 1-16,18-36 16,0 18-16,0-1 15,18 1-15,-1 0 0,1-1 16,0 1-16,17 18 15,-17 17-15,-18 17 16,0 1-16,17 17 0,-17 18 16,18-18-16,0 36 15,-1-54-15,1 36 16,-1-35-16,19 0 16</inkml:trace>
  <inkml:trace contextRef="#ctx0" brushRef="#br0" timeOffset="101392.575">16475 13212 0,'35'-18'0,"-70"36"0,105-36 16,-17-17-16,-35 17 15,17-17 1,-17 17-16,-18 0 0,0 1 0,-18-1 16,0 1-16,-34 34 15,16-17-15,-34 53 16,34-35-16,19 52 16,17-34-16,35 16 15,0-34 1,54 17-16,-54-17 15,53 0-15,-53-18 16,36 0-16,-53 0 16,-1-18-1</inkml:trace>
  <inkml:trace contextRef="#ctx0" brushRef="#br0" timeOffset="102197.481">22895 12823 0,'-17'-17'15,"17"-1"-15,-18 18 16,-17 18-16,17-1 0,-17 36 16,17-17-16,18 70 15,0-54-15,18 1 16,17-17-16,36 52 16,-18-71-16,-1 1 15,72-18-15,-71-18 16,0 1-16,0-18 0,-18-1 15,0-52-15,-35 35 16,-35-53-16,0 71 16,-89-71-1,54 71-15,-54 17 16,71 18-16,-35 18 16,70-18-16,-17 35 15</inkml:trace>
  <inkml:trace contextRef="#ctx0" brushRef="#br0" timeOffset="103176.355">9296 14429 0,'-18'0'16,"-17"17"-16,35 19 16,0 34-16,0-17 15,35 18 1,0-36-16,54 18 16,-1-36-16,-35-34 15,35-36-15,-53 18 16,0-36-16,-35 36 15,-17-18-15,-1 18 16,-17-1-16,0 19 0,-54-19 16,36 36-16,-35 0 15,71 0-15,-1 36 16,18-19-16</inkml:trace>
  <inkml:trace contextRef="#ctx0" brushRef="#br0" timeOffset="103427.21">9895 14676 0,'0'0'16,"-17"-18"0,17 0-16,-18-35 15,18 18-15,0-35 16,18 52-16,-18-17 0,17 17 15,1 0 1,0 18-16,-1 0 0,19 18 16,-1-18-16,18 35 15,-18-17-15,18 0 16,-35-18-16</inkml:trace>
  <inkml:trace contextRef="#ctx0" brushRef="#br0" timeOffset="103862.772">10301 14482 0,'-18'-18'16,"-17"36"0,18-1-16,17 1 15,-18 17-15,18-17 0,0 17 16,0-17-16,18-1 16,-1 1-16,1-18 0,-1 0 15,19 0-15,-19 0 0,1-18 16,0-17-16,-1 17 15,-17-35 1,0 36-16,0-1 16,-17 1-16,-1 17 15,18 17-15,0 1 16,18 17-16,-1 0 16,1 18-1,0-35-15,-18 0 16,17-18-16,-17 17 15,18-34-15,-18-1 16,18 0-16,-18-17 0,17 17 16,1-35-16,17 36 15,-17 17 1,-18 17 0,17 1-16,-17 17 15,18 1-15,17-1 16,-35-17-16,18-1 15,0 1-15,-1-18 16</inkml:trace>
  <inkml:trace contextRef="#ctx0" brushRef="#br0" timeOffset="104239.427">10866 14499 0,'0'0'0,"-36"0"16,36 18-16,-35 17 15,35-17-15,-18 17 16,18-17-16,18-18 0,17 0 16,-17 0-16,17 0 15,-17 0 1,17 17 0,-17 1-16,-1 17 0,19 18 15,-1 53-15,-17-53 16,17 53-1,-17-53-15,-18 0 0,-18-18 16,0 0-16,-35 0 16,18-17-16,-53-18 15,53 0-15,17-18 16,-17-17-16,17 0 0,0-36 16,18 18-16,36-35 15,-1 53-15,35-36 16,-17 54-16,18-19 15,-36 36-15</inkml:trace>
  <inkml:trace contextRef="#ctx0" brushRef="#br0" timeOffset="104532.888">11218 14834 0,'0'0'16,"36"-17"-16,-19 17 0,1-18 0,17 0 15,-17 1-15,-1-1 16,19-17-16,-36 0 16,0-1-1,-18 19-15,0 17 0,-17-18 16,0 18-16,17 18 16,-17-1-16,17 1 0,1 17 15,34 0-15,1-17 16,17 0-16,18-1 0,53 1 15,-53-18-15,0 0 16,53-18-16,-53 1 16,17-19-1,-35 19-15,-17-1 0</inkml:trace>
  <inkml:trace contextRef="#ctx0" brushRef="#br0" timeOffset="106013.249">15910 14464 0,'0'0'0,"-17"0"15,-1 18-15,0-18 16,18 17-16,-17-17 0,-1 18 16,0-18-16,18 17 0,-35 19 15,18-19-15,17 1 16,0 0-1,35 17-15,-18-35 16,19 18-16,17-18 16,-18-18-16,18 0 15,-18 1-15,-17-19 16,-18 19-16,0-19 16,0 1-16,-18 18 15,-35-19-15,36 19 16,-19-1-16,-17-17 15,18 35 1,53 0 0</inkml:trace>
  <inkml:trace contextRef="#ctx0" brushRef="#br0" timeOffset="106267.617">16351 13864 0,'-35'-35'16,"70"70"-16,-88-88 15,36 53-15,17 18 16,0 35-16,0 0 0,0 105 16,17-87-16,36 70 15,-35-70-15,35 35 16,-18-71-16,0 18 15,-17-36 1,0 1-16,-18 0 16,-36-36-16</inkml:trace>
  <inkml:trace contextRef="#ctx0" brushRef="#br0" timeOffset="106401.918">16140 14340 0,'0'0'15,"53"-17"-15,-1 17 0,1-18 16,88 1-16,-70-1 16,52 0-1,-87 18-15</inkml:trace>
  <inkml:trace contextRef="#ctx0" brushRef="#br0" timeOffset="109026.968">23054 14076 0,'18'-18'0,"-18"1"32,-18-1-17,0 18 1,-17 18 0,17-1-16,-34 18 15,34 1-15,0-1 16,1 36-1,-1 17-15,36-35 16,-18-18-16,70 53 16,36-35-1,-35-35-15,-1-18 0,54 0 16,17-36 0,-71 19-16,-34-18 0,-1-1 0,0-52 15,-53 35-15,1 18 16,-36-18-16,18 0 15,-106-35-15,70 53 16,-70-1-16,88 36 16,-35 18-1,52 0-15</inkml:trace>
  <inkml:trace contextRef="#ctx0" brushRef="#br1" timeOffset="116195.166">15610 15152 0,'18'0'31,"0"0"-15,17 0-16,36 0 0,70 0 16,-53-18-16,0 18 15,18-17-15,-18 17 0,71-36 16,-89 36 0,36 0-16,-88 0 15</inkml:trace>
  <inkml:trace contextRef="#ctx0" brushRef="#br1" timeOffset="117829.987">9790 4939 0,'17'0'31,"1"0"-31,52 18 16,-17-1-16,88-17 15,-70 0 1,17 0-16,0 0 16,-17-17-16,0 17 0,-1 0 0,-17 0 15,0 0-15,35-18 16,-53 18-16,-17 0 16,0 0-16,-1 0 0,1 0 15,-18-18-15</inkml:trace>
  <inkml:trace contextRef="#ctx0" brushRef="#br2" timeOffset="136265.466">12524 2981 0,'0'-18'16,"0"1"-1,-18 17 1,18-36-16,0 19 31,0 34 0,0 1-15,18 17-16,-18-17 0,0 35 0,0 35 16,0-35-1,17 70-15,-17-87 16,18 17-16,-18-18 0,18 36 16,-18-19-1,17-34-15,-17 0 16,18-18-1,-18-18 1,0 0 0</inkml:trace>
  <inkml:trace contextRef="#ctx0" brushRef="#br2" timeOffset="136983.193">12330 3404 0,'0'0'15,"0"-17"-15,0-1 16,0 0-16,0 1 16,17 34 15,1 54-16,17 0 1,-17-36-16,-1 0 0,1 0 16,0-17-16,17 0 0,0-18 15,-17 0-15,17 0 0,18-36 16,-18 1-16,-17 0 16,35-89-1,-53 71 1,18 36-16,-18-1 15</inkml:trace>
  <inkml:trace contextRef="#ctx0" brushRef="#br2" timeOffset="138745.922">15946 2858 0,'-18'-18'16,"36"36"-16,-36-54 0,18 19 15,-18 17 1,36 17-1,-18 19-15,0-1 16,0 53-16,0-35 16,0 0-16,18 0 0,-18 35 15,17-53 1,-17 0-16,18 1 0,-18-19 16,0 1-16,0 0 0,0 17 15,0-17 1,0-36-1</inkml:trace>
  <inkml:trace contextRef="#ctx0" brushRef="#br2" timeOffset="139036.194">15822 3210 0,'35'53'16,"-70"-106"-16,70 141 0,-17-35 15,0-35-15,-18 17 16,0-17-16,17 0 16,-17-1-16,18 1 0,0-18 15,17-18-15,0 1 16,-17-19-16,-1 19 0,19-36 15,-19 17 1,19-16-16,-36 34 16,17 0-16,-17-17 15,18 35-15</inkml:trace>
  <inkml:trace contextRef="#ctx0" brushRef="#br2" timeOffset="143628.281">10830 8361 0,'36'0'16,"-19"-18"-16,1 18 15,-18-17 1,-18 17 0,-17 0-1,17 0-15,1 0 16,-36 0-16,17 0 16,-34-18-16,17 18 15,-70 0-15,52-18 16,-105 18-16,87 0 15,-16 0-15,-89-17 16,88 17-16,-124 0 16,125 0-16,-107 17 15,124 1-15,-89 0 16,89-1-16,-53 18 16,70-17-16,19 0 15,16-18-15,-17 17 0,0 1 16,36-18-1,-1 0-15,0 0 16,18 18-16,-17-1 16,17 36-16,0-35 15,17 52-15,1-34 16,0 17-16,-18 0 16,17-18-16,1 71 15,-18-53-15,18 52 16,-18-52-16,0 53 15,0-53-15,0 0 16,0-18-16,0 18 0,0 18 16,0-54-16,17 19 15,-17-19-15,0 1 16,0 0 0,18-18-16,0 0 15,-1 17 1,1-17-16,0 0 15,17 0-15,0 0 16,18 0-16,-18 0 16,53-17-16,-52 17 15,52-18-15,-53 18 16,71 0 0,-53 0-16,0 0 15,0 0-15,70 0 0,-70-18 16,88 18-16,-88 0 15,18 0 1,-1 0-16,1-17 0,70 17 16,-53 0-16,71-18 15,-71 18-15,0 0 16,-17 0-16,17-18 0,0 18 0,0 0 16,89 0-16,-89-17 15,106 17 1,-106-18-16,106 18 15,-106 0-15,18-18 0,71 18 16,70 0 0,-71 0-1,-17 18 1,0-18-16,-89 0 16,89 0-1,-89 0-15,19 0 0,69 0 16,-87 0-16,88 0 15,-89 0-15,71 0 16,-70 0-16,-1 0 16,72 0-16,-72 0 15,54 18-15,-54-18 16,71 0-16,-70 0 16,-1 0-16,54 0 15,17 0 1,-71 0-16,1 0 0,53 0 15,17 0 1,-88 0-16,17 0 16,54 0-16,-54 0 15,54 17-15,-54-17 0,54 0 16,-54 0 0,54 0-16,-71 0 15,17 0-15,36 0 16,-53 0-16,70 18 15,-70-18-15,53 0 16,-53 18-16,53-1 16,-53-17-16,53 0 15,-36 0-15,36 18 16,-35-18-16,34 0 16,-34 0-16,-18 0 15,0 0-15,0 18 16,53-18-16,-36 0 15,54 0-15,-72 0 16,72-18-16,-54 18 16,54 0-16,-71 0 15,53 0 1,-53 0-16,17 0 16,-17 0-16,0 0 0,0 18 15,0-18-15,17 0 0,54 0 16,-71 0-16,70-18 15,-52 18-15,52 0 16,-70 0-16,71 0 16,-71 0-16,52 0 15,-52 0-15,71 0 16,-71 0-16,88 0 16,-88 0-1,70-18-15,-70 18 0,88 0 16,-70 0-1,70 0-15,-71 0 16,89-17-16,-71 17 16,-17 0-16,17-18 0,-17 18 15,105 0 1,-88-18-16,71 1 16,-71 17-16,89-18 15,-72 18-15,54-18 16,-71 18-16,89 0 15,-89 0-15,106-17 16,-106 17-16,89-18 16,-89 18-16,88-17 15,-88 17-15,-17-18 16,17 18-16,-17 0 0,70-18 16,-88 18-16,88 0 15,-88 0 1,70-17-16,-70 17 15,35-18-15,-52 0 16,34 18 0,-35 0-16,1-17 15,-19 17-15,19 0 16,-19-18-16,1 18 16,0 0-16,-1-18 15,-17 1-15,18-1 16,-18 1-16,0-1 15,0 0 1,-18-17-16,1 17 16,-1-35-16,18 36 15,-18-19-15,18 1 0,0 0 16,0-18-16,-17-18 16,17 36-16,-18 0 15,18-36-15,0 54 16,-18-36-16,18 18 15,0-18-15,0 35 16,0-17 0,0 17-16,0 0 0,0 1 15,-17-19-15,17 19 16,-18 17 0,18-18-16,-18 1 15,1 17-15,-1-18 16,1 18-16,-19 0 15,19 0 1,-36-18-16,35 18 16,-52 0-16,34-17 15,-52 17-15,35 0 16,0 0-16,-70 0 16,-1 0-1,54 0-15,-1 0 0,1 0 16,-89 0-16,88 0 15,-105 0-15,105 0 16,-105 0-16,88 0 16,-89-18-1,89 18-15,0 0 0,-88 0 16,87 0-16,-105 18 16,106-18-16,-18 0 15,-70 0-15,70 0 16,18 0-16,-18 0 15,18 0-15,-18 0 0,-88 17 16,0-17 0,0 0-16,0 0 15,18-17 1,87 17-16,-105-18 16,106 18-16,0 0 15,-106 0-15,106 0 16,-89 0-16,89-18 15,-106 18-15,106 0 16,-88 0-16,87 0 16,-16 0-16,16-17 15,1 17-15,-88 0 16,88 0-16,-89 0 16,89 0-16,-88 0 15,105 0-15,-88-18 16,89 18-16,-89-18 15,88 18-15,1 0 16,-18-17-16,17 17 0,-88 0 16,89 0-16,-71 0 15,52 0-15,-52 0 16,71 0-16,-71 0 16,53 0-1,-54 0-15,72 0 16,-71 0-16,70 0 15,-70 0-15,71 0 16,-72 17 0,72-17-16,-89 0 15,89 0-15,-72 0 16,72 0-16,-54 0 16,1 0-1,52 0-15,18 0 0,-70 0 16,70-17-16,-70 17 15,70 0-15,-18 0 16,1 0-16,17 0 0,-18 0 16,1 17-16,-72-17 15,72 18-15,17-18 0,-18 0 16,1 0-16,-54 18 16,54-18-16,-1 0 15,18 0-15,-88 0 16,71 0-16,-54 0 15,54 0-15,-1 0 0,-52 17 16,70-17 0,-88 0-16,70 0 15,-52 0-15,52 0 16,0 0-16,1 0 16,-1 0-16,1 0 0,-71 0 15,52 0-15,-52 0 16,71 0-16,-18 0 0,-53 0 15,52 18 1,-69-18-16</inkml:trace>
  <inkml:trace contextRef="#ctx0" brushRef="#br2" timeOffset="151708.936">7796 10319 0,'-17'-18'16,"34"36"-16,-34-54 0,17 54 31,17 70-31,1-17 15,0 123-15,-18-71 16,17 160 0,-34-142-16,17 123 15,0-158-15,0 0 16,0 0-16,17-18 0,-17-17 16,0-19-16,18-16 0,17 17 15,-17-53-15,-18-18 16</inkml:trace>
  <inkml:trace contextRef="#ctx0" brushRef="#br2" timeOffset="152138.2">7444 10442 0,'0'-17'15,"0"-1"1,35-17-16,-17-1 0,52-52 16,-17 35-16,18-53 15,-36 71-15,-18 0 16,1 0-16,-18 17 16,18 36-1,-18 52-15,17-17 16,1 0-16,17 18 0,1-19 15,34 54-15,-35-53 16,36 35 0,-36-52-16</inkml:trace>
  <inkml:trace contextRef="#ctx0" brushRef="#br2" timeOffset="152987.732">7408 12312 0,'0'18'32,"36"52"-32,-36-35 15,17 18-15,19 36 16,-19-37-16,18 37 16,-17-36-16,17-1 15,-35-34-15,18 17 16,-18-17-16</inkml:trace>
  <inkml:trace contextRef="#ctx0" brushRef="#br2" timeOffset="153272.345">7867 12435 0,'-35'18'16,"70"-36"-16,-88 54 0,-18-19 16,54 1-16,-54 0 15,54-1-15,-19 1 16,19 0-16,-1-1 0,18 1 16,35 17-1,1-17-15,34 17 16,-17-17-16,35-1 15,-35-17-15,-17 18 16,-1 0-16,-18-1 0,1 1 16,0-18-16,-18 17 0</inkml:trace>
  <inkml:trace contextRef="#ctx0" brushRef="#br2" timeOffset="154083.88">7867 13388 0,'0'-18'0,"18"18"15,-18 18-15,17 0 16,1 87-16,0-34 15,-1 123-15,-17-88 16,0 0-16,18 88 16,-18-18-1,0-88-15,0 36 16,0-71-16,17 0 0,19 17 16,-36-35-16,17 1 15,1-19-15</inkml:trace>
  <inkml:trace contextRef="#ctx0" brushRef="#br2" timeOffset="154918.06">7620 14446 0,'0'0'0,"18"0"0,-18 36 15,17-19-15,1 18 0,17 71 16,0-53 0,1 0-16,34 53 15,-34-53-15,34-18 16,-52-17-16,17-18 15,-17 0-15,17-35 0,0-1 16,-17-17-16,0 18 0,17-36 16,0 19-16,-17-1 0,17 0 15,-17 17-15,35 1 16</inkml:trace>
  <inkml:trace contextRef="#ctx0" brushRef="#br2" timeOffset="165367.102">23548 9631 0,'18'0'31,"-1"0"-15,1 0 0,-1 0-1,-17-18-15,0 36 31,-17-18-15,17-18 31,-18 18-31,1 0-16,-1 0 15,-35 0 1,35 0-16,-17 0 15,0 0-15,-53 0 16,35 18-16,-53-18 16,53 0-16,-18 0 15,18 0-15,-17 0 0,-54 0 16,54 0-16,-18 17 16,35-17-16,0 18 15,18-18-15,17 0 16,0 0-16,1 18 0,-1-18 15,0 0 1,1 0-16,-1 0 16,0 0-16,1 0 15,-1 0-15,1-18 16,-1 18 0,36 18 15,-18-1-16,0 1 1,17 17-16,-17-17 16,0 53-1,0-36-15,0-18 0,0 19 16,18 52-16,-1-35 16,-17-18-16,18 18 15,-18 0-15,0 0 0,0 17 0,0-17 16,0 0-16,18 88 15,-18-88-15,0 35 16,-18-17-16,18 0 0,0 105 16,-18-88-16,18 0 15,0 71-15,0-88 16,-17 70-16,17-71 16,0 71-1,0-88-15,0 36 16,0-19-16,17 1 0,1 123 15,0 0-15,-1-18 16,1-52 0,-18-1-1,0-70-15,0 70 16,0-70-16,0 18 0,0 88 16,18-71-16,-1 106 15,-17-124-15,18 36 16,-18-70-16,18 52 15,-18-53 1,0 53-16,0-53 16,0 36-16,0-36 15,0 54-15,0-54 16,17 35 0,1-17-16,0 0 15,-18-35-15,0 17 16,0-17-16,0-1 15,0 1-15,0 17 16,0-17-16,0 0 0,0 34 16,0-34-16,17 17 15,-17 1-15,18-1 16,-18-17 0,17-1-16,-17 1 15,18 0 1,0-18-1,-1 17-15,-17 1 16,18-18-16,0 17 0,-1-17 16,19 0-16,-19 0 15,36 0 1,-35 0-16,17 0 0,0-17 16,-17 17-16,17 0 15,0-18-15,1 18 0,34-17 16,-17 17-16,35-18 15,-35 18-15,0-18 16,0 1-16,0 17 0,71-36 16,-72 36-16,72-17 15,-71 17-15,53 0 16,-71 0-16,53 17 16,-53-17-16,-17 0 15,17 18-15,1-18 16,-36-18-16,17 1 15,-17-1-15,0 0 16</inkml:trace>
  <inkml:trace contextRef="#ctx0" brushRef="#br2" timeOffset="166390.707">23636 9596 0,'0'17'15,"0"1"-15,0 17 16,0-17-16,18 35 16,-18-36-16,17 54 15,-17-36-15,18 53 16,-18-35-16,18 71 15,-18-54-15,17 107 16,-17-89-16,18 88 16,0-70-16,-1 0 15,1 17-15,0 1 0,17 140 16,-18-122-16,1 140 16,-18-123-16,0-18 15,0-18-15,18 1 16,-18 87-16,0-123 15,17 71-15,-17-106 16,0 18-16,0 17 0,0-35 16,0 88-16,18-71 15,-18 72 1,18-72-16,-18 1 0,0-1 16,17 71-16,-17-88 15,0 53-15,0-53 16,0 0-16,18 0 15,-18 0-15,0-18 0,0 18 16,0-18-16,0 1 0,18 52 16,-18-53-16,17 18 15,-17-35-15,0 34 16,18-34-16,-18 17 16,0-17-1,0 0 1,0-36-1,0 0 1,-18 18 0</inkml:trace>
  <inkml:trace contextRef="#ctx0" brushRef="#br1" timeOffset="178675.392">15522 15046 0,'18'18'125,"0"-18"-109,-1 0-1,18-18 1,1 18-1,-1 0 1,-17 18-16,52-18 16,-35 0-16,54 0 15,-54 0-15,71 0 16,-53-18-16,53 18 16,-54-18-16,72 18 15,-71 0-15,35 0 16,-35 0-16,17 0 15,-34 0-15,-1 0 16,-17 0-16,-1 0 16,-34 0 15</inkml:trace>
  <inkml:trace contextRef="#ctx0" brushRef="#br0" timeOffset="194119.419">12965 5327 0,'17'18'31,"19"17"-15,-1-17-16,18 52 15,-18-52-15,18 17 16,-18-17-16,0-1 16,1 19-16,-19-19 0,19-17 15,-1 35-15,-17-35 16,-1 18-16,-17-36 31</inkml:trace>
  <inkml:trace contextRef="#ctx0" brushRef="#br0" timeOffset="194319.135">13406 5274 0,'-53'18'16,"106"-36"-16,-142 71 0,1 18 16,53-19-16,-36 37 15,36-36-15,0-18 16,17 0-16,1 0 0,17 18 16,0-35-16</inkml:trace>
  <inkml:trace contextRef="#ctx0" brushRef="#br0" timeOffset="196070.79">8608 7038 0,'-18'0'31,"18"-18"-15,0 1 0,0-1-16,0 0 15,0 1-15,0-19 16,0 19-1,0-36-15,0 18 16,0-18-16,0 35 16,0-17-16,18 17 15,-1-17-15,1 17 16,17 1 0,-35-1-16,53 18 15,-35-18-15,0 18 16,-1 0-16,1 0 0,35-17 15,-18 17-15,53 0 16,-53 0-16,36-18 16,-18 18-16,70 0 15,-52-18-15,0 18 16,-1 0-16,1 0 0,70 0 16,-71 0-16,1 18 15,-1-18-15,1 0 0,-18 0 16,88 0-1,-88 0-15,88 18 16,-70-18-16,-1 0 0,71 0 16,0 17-1,-70-17-15,105 0 16,-105-17-16,105-1 16,-88 18-16,54-18 15,-72 1-15,71-1 16,-70 0-16,-1 1 15,1-1-15,-18 18 0,88-35 16,-88 35 0,53-18-16,-53 18 15,35 0-15,-53 0 16,36 0-16,-36 0 16,53-17-1,-35 17-15,-18-18 0,18 0 16,-18 18-16,36-35 15,-36 35-15,1 0 16,-19-18-16,1 18 0,0 0 16,-1 0-16,-17-17 15,18 17-15,-18-18 16,0 1 0,0-1-1,0 0-15,0 1 16,0-1-16,0 0 15,0 1-15,0-1 16,0-17 0,0 17-16,0 1 15,-18 17-15,18-18 0,0 0 16,18 36 46,-18 17-46,0 0-16,0 18 16,0-17-16,17-1 15,-17 0-15,0-17 16,18-1 0</inkml:trace>
  <inkml:trace contextRef="#ctx0" brushRef="#br0" timeOffset="198051.223">13053 6191 0,'17'0'32,"1"18"-32,0 0 15,-1-18 1,1 0-16,35 0 16,-35 0-16,17 0 15,-18 0-15,19 0 16,34-18-16,-34 18 15,52 0 1,-53 0-16,18 0 0,35 0 16,-35 0-16,-18 0 15,18 0-15,0 0 0,-18 0 16,54 0-16,-54 0 16,53 0-16,-53 0 15,36 0-15,-36 0 16,1 0-16,-1 0 0,35 18 15,-34-18-15,-1 0 16,18 0-16,-18 0 16,53 0-16,-35 0 15,35 0-15,-35 0 16,53 0-16,-53 0 16,35 0-1,-35 0-15,35 0 16,-52 0-16,52 17 15,-53-17-15,36 0 16,-36 0-16,53 0 16,-53 0-16,1 0 15,-1 0-15,18 0 0,-18 0 16,18 0-16,-18 18 0,36-18 16,-36 0-16,36 0 15,-54 0-15,19 0 16,-1 0-16,0 0 0,-17 0 15,17 17-15,0-17 16,1 0-16,-1 0 0,36 0 16,-36 0-16,18 0 15,-18 0-15,0 0 16,-17 0-16,52 0 16,-52 0-16,35 18 15,-35-18-15,17 0 16,18 0-16,-18 0 15,-17 0-15,-1 0 16,19 18-16,-19-18 0,19 0 16,-19 0-16,19 0 15,-19 0-15,1 0 16,-1 0-16,-17-18 16,18 36-1,0-18 1,-1 0-1,1 0 1,0 0 0,-1 17-16,1-17 15,0 0 32,-18 18-47,17-18 16,1 18-1,-18-1 32,17-17-31,-17 18 15,18-18-15,-18 18 15,18-18-15,-18 17-16,17-17 15,-17 18 17,0-1-17,0 1 1,0 17-16,0 1 15,0-1 1,0 0-16,0-17 16,0 17-16,0-17 0,0-1 0,18 36 15,-18-35-15,0 35 16,-18-53-16</inkml:trace>
  <inkml:trace contextRef="#ctx0" brushRef="#br0" timeOffset="199857.25">22490 5045 0,'0'-18'0,"-18"36"16,18 35-1,0-18 1,-18 53-16,36-53 15,-18 1-15,35 17 16,1-36-16,16-17 16,-34-17-16,53-36 15,-54 17-15,19-52 16,-36 53-16,17 0 16,-17-36-16,0 53 15,0 1-15,0-1 0,0 36 16,0-1-16,18 19 15,-18-1-15,17 18 16,-17-18-16,18 18 16,0 0-16,-18 0 0,17 18 15,-17-36-15,0 0 0,-17 18 16,-1-35-16,0-18 16,1 17-16,-1-17 0,-35 0 15,36 0 1,-19 0-16,19-17 0,-1 17 15,-17 0-15</inkml:trace>
  <inkml:trace contextRef="#ctx0" brushRef="#br0" timeOffset="201864.758">21378 6685 0,'-17'0'16,"17"-17"0,0-1-16,0-35 15,0 35-15,17-17 16,-17 17 0,18-17-16,-18 17 15,18 18-15,-1-17 0,-17-1 16,53-17-16,-35 35 15,52-35 1,-52 17-16,17 18 0,1 0 16,-1 0-16,35 0 15,-34 0-15,70 18 16,-54-18-16,54 0 16,-53 0-16,53 0 15,-53-18-15,53 0 16,-71 1-16,0-1 15,1-17-15,-1 17 0,18-35 16,-36 36-16,1-36 16,0 35-16,-18 0 15,0-17-15,17 18 0,-17-1 16,0-17-16,0 17 16,0-53-16,0 54 15,0-1-15,0-17 0,0 17 16,0 1-16,0-1 15,0 36 17,0-1-17,0 1-15,0 17 16,0-17-16,18 17 16,-18 0-16,18-17 15,-18 17 1,17 18-16,1-35 15,-18-1-15,35 19 16,-17-1 0,-1-17-16,19-1 0,-19 1 15,19 0 1,-1-18-16,-17 17 0,17-17 16,18 0-16,-18 0 15,0 0-15,-17 0 16,35 0-16,-18-17 15,18 17-15,-18 0 16,36 0 0,-18 0-16,-18 0 15,0-18-15,-17 18 0,35 0 16,-18 0-16,18 0 16,-18 0-16,18 0 15,-35 0-15,35 0 16,-35 0-16,17 0 15,-18 0-15,19 0 16,-19 0-16,1 0 16,0 0-16,-1 0 0,19 0 15,-19 0 1,36 0 0,-35 0-16,-1 0 0,19 18 15,-19-18-15,1 0 16,0 0-16,34 17 15,-34-17 1,17-17 0,-17 17-16,0 0 15,-1 0 1,-17 17 0,18-17-1,-18 18 1,18-18-1,-18 17 1,17-17-16,-17 18 16,0 0-16,18-1 15,-18 1-15,0 0 0,0 17 16,18-17 0,-18 34-16,0-16 15,0-1-15,17-17 0,-17-1 16,0 19-16,0-19 15,-17 1 1</inkml:trace>
  <inkml:trace contextRef="#ctx0" brushRef="#br0" timeOffset="-178041.697">28169 8043 0,'18'-17'16,"17"17"-16,1 0 15,16 0 1,-16 0-16,34 17 16,-34-17-16,16 36 15,-34-36-15,17 35 16,-35 0-16,0 18 15,0-35-15,-35 52 16,17-34-16,1-19 16,-18 54-16,17-54 15,0 19-15,18-19 0,0 1 16,0 17-16,18-17 0,0 0 16,17-1-1,-18-17-15,19 0 0,17 0 16,-36-17-16,19 17 15,-36-18-15,-18 0 16,-17 18 0,17 18-16,-35 0 15,35 17-15,18-18 16,-17 19-16,17-19 16,0 36-16,17-17 15,19 16-15,-19-34 16,1 17-16,0-17 0,17 0 15,-17 17 1,-1-35-16,-17 18 16,-17-18-16,-36 0 15,35 0-15,-53 0 16,36 0 0,18 0-16,-1 0 0,0 0 15</inkml:trace>
  <inkml:trace contextRef="#ctx0" brushRef="#br0" timeOffset="-176712.887">27975 9701 0,'0'0'0,"0"-17"16,18 17 0,17-18-1,-17 18-15,17-18 16,0 18-16,1 0 0,-1 0 0,0 0 15,53 18-15,-70-18 16,53 53-16,-54-35 16,19 52-1,-36-34-15,0-1 0,0 35 16,0 36 0,0-53-16,-18 53 15,18-53-15,0 17 16,-18 1-16,1 88 15,17-71-15,-18 71 16,0-71-16,1 53 16,17-70-16,0 70 15,0-88-15,17 52 16,19-69-16,-19 17 16,19-18-16,-1 0 0,0 0 15,0 1-15,1-1 0,34 36 16,-35-36-16,18 18 15,-17-36-15,17 1 16,-36-18-16,1 0 16,-18-18-1,0 1 1,-18 17-16,18-18 16,-17 18-16,-1 0 15,-17 0-15,17 18 16,0-18-16,1 17 15,-1 1-15,0 0 0,1-1 16,-18 1-16,-1 35 16,19-18-16,-1-17 15,0 17-15,18 18 0,-17-18 16,17 18-16,0 18 0,-18 87 16,18-69-16,0 105 15,0-89-15,-18 90 16,18-90-16,0 72 15,0-71-15,0 70 16,0-70-16,18 70 16,-18-70-1,18 70-15,-1-87 16,-17 69-16,18-87 16,-18 70-16,-18-70 15,1 52 1,17-52-16,-36 34 15,36-34-15,-17 35 16,17-71-16,-18 18 16,18 0-16,0-18 0,0 36 15,0-36-15,0-17 16,0-1-16,0 1 0,0 17 16,-17-17-1,17 0-15,-36-1 0,1 1 16,0-1-16,-36 1 15,18-18-15,-53 35 16,53-17-16,-70 0 16,88-18-1,-36 0-15</inkml:trace>
  <inkml:trace contextRef="#ctx0" brushRef="#br0" timeOffset="-161986.763">8290 15663 0,'-17'0'0,"17"18"16,17 35-1,-17 0-15,36 53 16,-36 17 0,17-52-16,-17 52 15,0-70-15,0 35 16,18-70-16,-18 35 15,17-53 1,1-35-16,-18-1 16</inkml:trace>
  <inkml:trace contextRef="#ctx0" brushRef="#br0" timeOffset="-161720.054">8608 15963 0,'0'0'16,"-35"35"-16,-1-17 0,19-18 15,-36 35-15,35-17 16,0 0-16,-17-1 16,35 1-16,0 17 15,18-17 1,35 17-16,-36-35 15,54 35-15,-36-35 16,36 18-16,-54 0 16,19-1-16</inkml:trace>
  <inkml:trace contextRef="#ctx0" brushRef="#br0" timeOffset="-161268.712">9031 15875 0,'0'18'16,"18"-18"-1,17 0 1,0 0-16,-17-18 16,17 18-16,-17 0 0,35-18 15,-36 18-15,-17 18 16</inkml:trace>
  <inkml:trace contextRef="#ctx0" brushRef="#br0" timeOffset="-161157.967">9066 16051 0,'36'0'16,"-72"0"-16,107 0 0,0 0 15,-54 0-15,18 0 16,-17 0-16</inkml:trace>
  <inkml:trace contextRef="#ctx0" brushRef="#br0" timeOffset="-160363.356">9931 15663 0,'35'-17'16,"-17"17"-16,52-36 15,-35 19 1,1 17-16,17-18 16,-36 18-16,-17-17 15,-17 34-15,-19 1 16,1-18-16,0 17 16,-36 36-1,18 0 1,36-35-16,17 17 0,0 18 15,17-35-15,19-1 16,-1 1-16,18 0 0,-18-1 0,18 1 16,18 0-1,-36-1-15,-18 36 16,-17-35-16,-17 17 16,-18-17-16,-36 17 15,18-17-15,-53 17 16,71-35-16,0 0 15,17 0-15,36-18 16,-1 1 0,19 17-16</inkml:trace>
  <inkml:trace contextRef="#ctx0" brushRef="#br0" timeOffset="-160155.279">10636 15928 0,'18'0'16,"-36"0"-16,54 18 0,-19-18 0,1 0 16,35 0-16,-36 0 15,19-18 1,-19 0-16</inkml:trace>
  <inkml:trace contextRef="#ctx0" brushRef="#br0" timeOffset="-159839.579">10971 15663 0,'0'0'0,"36"-17"16,-1 17-16,36 0 16,-36 0-16,0 17 15,-17 1-15,17 0 0,-35-1 16,18 19-16,-18-19 0,0 18 16,-36 54-16,19-54 15,-19 35 1,19-52-16,-1 35 15,18-35-15,18-1 16,-1-17-16,54 18 16,-36-18-16,18-18 15,-18 18-15</inkml:trace>
  <inkml:trace contextRef="#ctx0" brushRef="#br0" timeOffset="-159539.772">11624 15893 0,'0'0'0,"-18"17"15,1 19-15,17-19 16,-18 18-16,18 1 0,18-1 16,-18-17-16,35 17 0,0 0 15,1-35-15,34 18 16,-35-36-1,18-17-15,-17 0 16,-19 17-16,1-53 16,-18 36-16,-35-18 15,-1 18-15,-69 0 16,52 17-16,-53 0 16,53 18-16,-18 18 15,54-18-15</inkml:trace>
  <inkml:trace contextRef="#ctx0" brushRef="#br0" timeOffset="-152678.243">8502 16916 0,'-18'0'0,"36"0"31,-18 35-31,35 36 15,-17-19-15,0 1 16,-1 0-16,1 0 0,-1 0 16,1 18-16,-18-18 0,18 17 15,-18-35-15,17 1 16,1-36 0,-18-18-1</inkml:trace>
  <inkml:trace contextRef="#ctx0" brushRef="#br0" timeOffset="-152431.881">8855 17198 0,'-36'0'16,"72"0"-16,-89 18 0,18-1 15,17-17-15,-17 18 16,17-1-16,0 1 0,1-18 15,-1 18-15,36-1 16,-18 1-16,53 0 16,-18-18-16,35 17 15,-34-17-15,34 18 16,-34 0-16,-1-1 16,-18 1-16</inkml:trace>
  <inkml:trace contextRef="#ctx0" brushRef="#br0" timeOffset="-152092.17">9313 17127 0,'-17'18'16,"34"-18"-16,1 0 15,17 0-15,-17-18 0,35 18 16,-36-17-16,19 17 16,-19 0-16</inkml:trace>
  <inkml:trace contextRef="#ctx0" brushRef="#br0" timeOffset="-151964.632">9366 17339 0,'18'18'15,"-36"-36"-15,54 36 0,-19-18 16,1 0-16,35-18 16,-36 18-16,36-18 15</inkml:trace>
  <inkml:trace contextRef="#ctx0" brushRef="#br0" timeOffset="-148822.598">10160 16969 0,'0'0'0,"-18"0"16,1-18-16,17 0 15,17 1-15,1 17 16,35 0 0,-18 0-16,-17 0 0,52 35 15,-34-17-15,-1 52 16,-17-35-16,-18 36 16,-18-36-16,-17 36 15,17-36-15,-17 18 16,35-35-1,-18-18-15,18 17 0,18-17 16,35 0 0,-18 0-16,18 0 15,-18 0-15,0 0 16,-17 0-16,17 0 16</inkml:trace>
  <inkml:trace contextRef="#ctx0" brushRef="#br0" timeOffset="-148589.479">10866 17216 0,'0'0'16,"0"17"-16,17-17 0,1 0 0,35-17 16,-18 17-1,-17 0-15,17 0 0</inkml:trace>
  <inkml:trace contextRef="#ctx0" brushRef="#br0" timeOffset="-148260.022">11307 16986 0,'0'0'0,"17"-17"0,18-1 15,-17 18-15,35-35 16,-18 35-16,-17-18 16,17 0-1,0 18-15,-70 18 31,18-18-31</inkml:trace>
  <inkml:trace contextRef="#ctx0" brushRef="#br0" timeOffset="-147983.854">11289 17022 0,'0'0'15,"-18"35"-15,18-18 16,0 1-16,18 0 15,35-1-15,-18 1 16,36 0-16,-36-18 16,18 35-1,-18-17-15,-17-1 0,-18 18 16,17-17-16,-34 17 16,-1-17-16,-35 0 15,18-1-15,0-17 16,-1 0-16,1 0 0,-18-17 15,18-1-15,0 0 16,35 1 0,17-1-16</inkml:trace>
  <inkml:trace contextRef="#ctx0" brushRef="#br0" timeOffset="-147499.065">13300 16775 0,'0'70'0,"0"-140"0,17 193 16,1 1-16,0-89 15,-1 18-15,19 0 0,-19-18 16,1 0-16,-1 0 15,19 18-15,-19-35 16,1 0-16</inkml:trace>
  <inkml:trace contextRef="#ctx0" brushRef="#br0" timeOffset="-146438.01">13811 17198 0,'-17'0'0,"34"0"0,-52 18 16,-18-1 0,35 1-16,1-1 15,17 19-15,0-1 16,17-17-16,1-18 16,0 17-16,-1-17 0,19 0 15,-19 0-15,1-17 16,0 17-16,-1-18 0,-17 0 15,0 1-15,0-1 16,-17 18 0,17 18-1,0-1 1,17 1-16,1-18 16,-1 0-16,1 0 15,17 0-15,-17 0 16,0 0-16,-36 0 31,18-18-15,18 18-16,-18-17 15,17 17-15,36-36 16,-35 36-16,-1-17 0,36 17 16,-35-18-16,17 18 15,-17 0-15,-36 18 31,18-1-31,-35 1 16,35 0-16,-18 17 16,18-17-16,0 17 15,18-35-15,35 18 16,-35-18-16,35-18 16,-36 0-1,1 1-15,-1-1 16,-17 0-16,0 36 31,0 17-15,18 1-16,0 52 15,-1-53-15,19 36 16,-36-36-16,0 35 16,0-52-16,-36 0 15,1-18-15,-18-18 16,36-17-16,-19-53 15,19 52-15,17-52 16,0 53-16,35-18 16,-17 35-16,17 1 15,-18 17-15,19 0 0,17 0 16,-18 0 0,18 0-16,-36 0 15,36 0-15,-35-18 16,0 0-1,-18 1-15,-18 17 16,0 0 0,1 17-1,17 1-15,-18-18 0,18 18 16,18-1-16,-1 1 16,1-18-1,17 0 1,-17 0-16,0-18 15,-18 1-15,17-1 16,1 0-16,-1 1 16,1-1-16,17 0 15,-17 18-15,17 0 16,-17 0 0</inkml:trace>
  <inkml:trace contextRef="#ctx0" brushRef="#br0" timeOffset="-145414.365">15787 17180 0,'-35'18'0,"70"-36"0,-88 54 16,35 16-16,1-34 16,-1 17-16,18-17 0,0 17 15,0-17-15,0 0 16,0-1-16,18-17 0,35 0 15,-36-17-15,54-36 16,-54 17-16,19-52 16,-19 35-1,-17 0-15,-17-35 16,-36-18-16,35 71 16,-35-53-1,18 88-15,17 0 0,1 0 0,-19 70 16,36-17-16,18 53 15,0-35 1,52 35-16,-35-54 16,71 1-16,-53-35 15,0-18-15,-18 18 0,1-36 16,-1 0-16,-17 1 16,-18-1-16,0 0 15,0 1-15,-36-18 16,19 35-16,-1-18 0,-17 18 15,17 18-15,-17-1 16,35 18-16,0-17 0,0 0 16,0 17-16,17-17 0,54-1 15,-36-17-15,36 18 16,-36-36 0,18 1-16,-35-1 15,-36 0 1,18 1-16,-35 17 15,0 0 1,17-18-16,36 18 31,17 0-31,-18 0 16,1 0-16,0 0 16,-1-18-16,1 18 0,-18-17 31,18 17 0,-1 0-31,19-18 16,-19 18-16,36 0 15,-18-17-15,1 17 16,-19-18 0,19 18-16,-54-18 15</inkml:trace>
  <inkml:trace contextRef="#ctx0" brushRef="#br0" timeOffset="-145263.965">16387 17074 0,'0'0'15,"0"18"-15,35 35 16,-35-18-16,35 18 16,-35-18-1,18 1-15,-1 17 16,1-18-16,0-17 15,-1-18-15</inkml:trace>
  <inkml:trace contextRef="#ctx0" brushRef="#br0" timeOffset="-144775.165">16704 17304 0,'0'-18'16,"-18"18"-16,1 0 16,-1 0-1,0 35 1,18-17-16,0 17 16,0-17-16,18 0 15,0-18-15,17 0 16,-17 0-16,-1-18 0,1 0 15,0 1 1,-18-1-16,0 0 16,0 1-16,0-1 0,-18 18 15,18-18-15,-18 18 16,18 18-16,36 0 16,-19-18-1,19 17-15,-19-17 16,18 0-16</inkml:trace>
  <inkml:trace contextRef="#ctx0" brushRef="#br0" timeOffset="-144347.068">16933 17268 0,'-17'-17'16,"34"34"-16,-52-34 16,35 34-1,18 1 1,-18 0-16,17-1 0,1 19 15,-18-19 1,0 1 0,0 0-16,-18-18 15,1 0-15,-1 0 16,18-18 0,18-17-1,-1 35-15,1-18 16,0 18-16,-1-18 0,1 18 15,0 0-15,-1 0 16,-17-17 0,18 17-1,-18-18 1,0 36 15,0-1-15,17 1-1,-17 0-15,18-18 16,0 0-16,-1-18 16,1 18-16,0-18 15</inkml:trace>
  <inkml:trace contextRef="#ctx0" brushRef="#br0" timeOffset="-144213.213">17180 17268 0,'36'-17'16,"-19"17"-16,18 0 15,1-18-15,17 1 16,-18-1-16,18 0 16,-35 18-1,-18-17-15</inkml:trace>
  <inkml:trace contextRef="#ctx0" brushRef="#br0" timeOffset="-144056.797">17410 17022 0,'0'35'0,"17"-18"16,-17 19-16,0-1 15,0 18-15,0-18 0,18 0 16,-18-17-16,0 17 0,18-17 16,-18 0-16</inkml:trace>
  <inkml:trace contextRef="#ctx0" brushRef="#br0" timeOffset="-143166.311">13423 15963 0,'0'-17'0,"-17"-1"16,-1 0-16,-17-17 15,17 35-15,-35 0 16,35 18 0,-17 17-16,35-17 15,0 17-15,18 18 16,17-36-1,-17 1-15,17-18 0,18 35 16,-18-17 0,-35 0-16,0-1 0,-17 36 15,-36-35 1,35-1-16,-17-17 16,17 0-16,18-17 15,0-1-15,0 1 16</inkml:trace>
  <inkml:trace contextRef="#ctx0" brushRef="#br0" timeOffset="-142766.396">13635 16016 0,'0'0'0,"18"71"0,-18-36 16,17 0-16,-17-17 0,18 17 15,-18-17-15,0-36 31,-18-35-31,18 36 16,-17-36 0,17 17-16,17 1 15,1 35-15,-1 0 16,1 18-16,0 35 16,-18-36-16,17 19 15,1-19 1,0-17-1,-1-17 1,1-1-16,0 0 16,-1 1-16,1-1 0,-1 18 15,1 0-15,0 0 16,-18 18-16,0-1 16,17 1-16,-17 0 0,18 17 15,-18-17-15,35-1 16,-17-17-16,0 0 15</inkml:trace>
  <inkml:trace contextRef="#ctx0" brushRef="#br0" timeOffset="-142077.567">14129 16087 0,'-36'17'0,"72"-34"0,-89 52 15,53 18 1,0-35-16,17 17 15,1-35-15,35 17 16,-35-17-16,35-17 16,-36 17-16,1-18 15,0-17 1,-18 17-16,-18-17 16,18 17-16,-18 1 0,1-1 15,17 36 1,0-1-1,17-17-15,1 18 16,0 0-16,-1-18 16,18 17-16,-17-17 15,0 0-15,-18-17 16,0-19-16,0 19 16,0-36-16,0 0 15,0-35 1,0 35-16,0-18 15,-18 18-15,18-17 0,-18-18 16,18 70-16,-17 0 16,17 36-16,0 0 15,0 17-15,0 35 0,17 54 16,-17-54-16,36 71 16,-1-88-16,-17 0 15,17-17-15,0-1 0,36-17 16,-36-18-16,36-18 15,-54 0-15,18-52 16,-35 34 0,0-34-16,0 35 15,-35-54-15,18 36 16,-19-35-16,1 53 16,17 17-16,1 1 15,-1 52-15,18 53 16,0-35-16,18 0 15,17 53-15,0-53 16,36 17-16,-36-34 16,18-1-1,-35-17-15,-1-18 0,1 0 16</inkml:trace>
  <inkml:trace contextRef="#ctx0" brushRef="#br0" timeOffset="-141560.643">15575 16175 0,'18'0'16</inkml:trace>
  <inkml:trace contextRef="#ctx0" brushRef="#br0" timeOffset="-140581.539">14958 15963 0,'0'0'0,"-18"18"15,18-1-15,-17-17 0,17 18 16,0 17 0,17-17-16,1-18 0,17 0 15,-17 0-15,17 0 16,-17-18-16,-18 1 16,-18 17 15,0 0-31,1 0 0,-1 0 15,18 17-15,0 1 16,18 35 0,-1-35-16,36 17 15,-17-17-15,34-18 16,-17 17 0,-35-34-16,-18-1 0,17-17 15,-17 17-15,-17-17 16,-1-18-1,0 17-15,18 1 16,0 18-16,0-1 0,36 0 16,-19 18-16,54 0 15,-54 0-15,19-17 0,-1 17 16</inkml:trace>
  <inkml:trace contextRef="#ctx0" brushRef="#br0" timeOffset="-139659.117">16316 16069 0,'0'0'16,"-35"-35"-16,17 17 0,-17 0 15,17 18-15,-17 0 0,0 0 16,17 18-16,0 0 0,1 35 16,-1-18-16,18-17 15,0-1-15,18 1 16,17 0-16,18-18 15,-18-18-15,18-35 16,-35 18-16,-1-36 16,-17 18-16,-17-35 15,-1 53-15,0-18 16,-17 18-16,18-1 16,-36 1-1,17 17-15,19 18 0,-1 36 16,18-1-16,0 35 15,35-34-15,1-1 16,-1 0-16,0 1 0,71-1 16,-71-18-16,53 1 15,-52 0-15,-19-18 16,1 0-16,0 0 0,-18-18 16,-18 18-1,0 0 1,1 0-16,-1 0 0,18 35 15,0 1 1,18-19-16,-1-17 16,19 36-16,-1-36 15,18 0-15,-36-18 16,1 0-16,-18 1 16,0-1-16,0-17 15,-18 17 1,18 0-16,-17 1 0,17-1 15,17 18 1,1 0 0,0 0-1,-1 0-15,1 0 16,0 0-16,-1 0 0,-17-17 16,0-1-1,0 0 1,18 18-1,0 0-15,35 0 16,-36-17-16,54-1 16,-54 18-16,1-18 15,0 18-15,-1 0 16,-17-17-16,-17 17 16,-19-18-1,19 0-15,-19 1 16</inkml:trace>
  <inkml:trace contextRef="#ctx0" brushRef="#br0" timeOffset="-139541.305">16863 15734 0,'0'35'16,"17"-17"-16,-34-53 0,34 105 0,-34-158 0,52 211 15,-35-87-15,18-1 16,-18 0-16,17 0 0,-17-17 16,0 17-16,18-17 0,0 0 15</inkml:trace>
  <inkml:trace contextRef="#ctx0" brushRef="#br0" timeOffset="-139269.081">17022 15981 0,'-18'17'0,"36"-34"0,-36 52 15,18 0 1,0 1-16,18-1 16,-1-17-16,18 17 15,-17-35-15,17 0 16,-17 0-16,-18-18 15,0 1-15,0-1 16,0-35-16,-18 35 16,18 1-16,-17-19 15,17 19 1,17 34-16,1 19 16,0-1-1,-1-17-15,1-1 16,0 1-16,-18 0 15</inkml:trace>
  <inkml:trace contextRef="#ctx0" brushRef="#br0" timeOffset="-139016.666">17321 15946 0,'0'0'16,"-17"17"-16,-1-17 15,18 18-15,0 17 16,18-17-16,-1-1 0,19 1 16,-1-18-16,-17 18 15,-1-1 1,-17 1-16,0 0 0,0-1 16,-35-17-1,17 18-15,1-18 16,-1 0-16,0-18 15</inkml:trace>
  <inkml:trace contextRef="#ctx0" brushRef="#br0" timeOffset="-138734.814">17445 16069 0,'0'0'16,"18"-18"-16,-1 1 15,1-1 1,-1 0-16,1 1 15,-18-1-15,0 1 16,-18 17-16,1 0 16,-1 17-16,1 1 15,17-1-15,0 19 16,17-19-16,-17 1 16,18 0-1,-1-1-15,1-17 16,0 0-16,-1 0 15,1 0-15,0-17 0,-1-1 16,1 0-16,0 1 16</inkml:trace>
  <inkml:trace contextRef="#ctx0" brushRef="#br0" timeOffset="-138618.002">17745 16016 0,'17'0'16,"1"18"-16,-53-36 0,88 36 15,-36-18-15,19 0 16,-19 0-16,1-18 0,17 18 15,-17-18-15,17-17 16,-17 18-16,-18-1 16</inkml:trace>
  <inkml:trace contextRef="#ctx0" brushRef="#br0" timeOffset="-138435.016">17833 15787 0,'0'0'0,"0"106"0,0-53 0,0 35 16,0-53-16,0 0 15,18-17-15,-18 0 16,17-1-16,1 1 16</inkml:trace>
  <inkml:trace contextRef="#ctx0" brushRef="#br0" timeOffset="-138168.307">18150 15998 0,'0'0'15,"-17"0"-15,17 18 16,0 0-16,17-1 15,1 1 1,17 0-16,-17-1 16,0-17-16,-1 0 15,-17 18-15,0 0 0,-17-1 16,-1 1-16,-17 0 16,-18-1-1,0-17-15</inkml:trace>
  <inkml:trace contextRef="#ctx0" brushRef="#br0" timeOffset="-125160.379">14534 5521 0,'18'0'0,"0"0"16,-1 0-16,19 0 15,-1 0-15,-17 0 16,17 0-16,0 0 0,0 0 16,36 0-1,-18 0-15,-18 0 0,18 0 16,71 18-16,-54-18 16,1 0-16,17 0 0,0 0 15,106-18 1,-70 18-16,-19 0 0,19 0 15,-1-18-15,1 18 0,123-35 16,-124 35-16,1-18 16,-1 18-16,142-35 15,-124 35-15,-18-17 16,18 17-16,106-18 0,-141 18 16,18 0-16,105 0 15,-123 0-15,0 18 16,123-18-16,-123 0 15,17 0-15,-17 0 0,141-18 16,-123 18-16,-19 0 16,1-18-16,0 18 15,-18 0-15,106 0 16,-106 0-16,18 0 0,-18 0 16,124-17-16,-18 17 15,-106 0-15,1 0 16,69 0-1,-105 0-15,18 0 0,-18 0 16,-18 0-16,0 0 0,1 0 16,16 0-16,-34 0 15,17 0-15,-17 0 0,0 0 16,-1 0-16,1 0 16,0-18-16,-1 18 15,-17-18-15,-17 1 16</inkml:trace>
  <inkml:trace contextRef="#ctx0" brushRef="#br0" timeOffset="-124860.862">21255 5027 0,'18'18'16,"-1"-18"-16,36 17 15,-18 1-15,36 17 16,-36-17-16,18 17 16,-18-17-16,36 17 15,-36 0-15,18 1 16,-35-19-16,-1-17 16,-17 18-16,0 0 15,-35-18-15,-18 35 16,18-35-16,-36 35 15,36-17-15,-18 35 16,18 0-16,-53 17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0:40.1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23760 4533 0,'-18'0'31,"18"-35"-31,0 17 16,0-17-16,0-18 15,0 18 1,18-18-16,-1 35 0,-17-17 15,36-18 1,-36 35-16,35-17 16,-18 18-16,1-1 0,0 0 15,-1 18-15,19-17 16,-19 17-16,19 0 0,-1 0 0,35 0 16,-34 0-1,17 0-15,-1 17 0,72 1 16,-53 0-16,-1-18 15,1 0-15,17 17 0,0-17 16,71 18-16,-71-18 16,-17 17-16,17-17 0,-18 18 15,71-18 1,-70-18-16,-1 1 0,1-1 16,88-52-16,-89 34 15,-17 1-15,53-36 16,-53 36-16,-18-18 0,18 18 15,-18 0-15,-17-18 16,17-53-16,1 53 16,-19-53-16,1 53 15,-18 0-15,18-52 16,-18 16 0,0 54-16,0 0 0,0-36 15,0 36 1,17 17-16,1 18 15,0 0 1,-1 36 0,-17-19-16,18 1 0,-18 17 15,17 18-15,-17-18 0,0 1 16,18-1-16,-18 53 16,18-53-16,-18 36 15,17-36-15,-17 1 0,0-19 16,18 18-16,-18-17 0,0 17 15,18 18 1,-1-35-16,1 0 0,17 17 16,0 0-1,-17-35-15,17 18 16,-17-1-16,0 1 16,-1-18-16,1 18 15,0-1-15,17-17 0,-18 18 16,19 0-16,-19-18 0,54 35 15,-36-35-15,36 17 16,-36 1-16,18-18 16,0 0-16,0 0 0,35 0 15,-35 0-15,-18 0 16,18 0-16,0 18 0,-18-18 16,1 0-16,52 0 15,-53 0-15,36 17 16,-36-17-16,-17 18 15,17-18-15,0 0 0,0 0 16,54 0-16,-54 0 16,53-18-16,-53 18 15,18 0-15,0-17 0,-18 17 16,18 0-16,-17 0 16,52 0-16,-53 0 15,0 0-15,1 0 0,-1 0 16,53 0-16,-53 0 15,1 0-15,-1 0 16,0 0-16,1 0 0,34 0 16,-35 0-16,-17 17 15,17-17-15,1 0 0,-1 0 16,18 0-16,-18 0 16,0 0-16,18-17 15,-35 17-15,17-18 16,-17 18-16,-1 0 0,1 0 0,17 0 15,-17 0 1,0 0-16,-1 0 16,1 0-1,0 0 1,-18 18-16,17-18 0,1 0 31,-1 17-31,1 1 16,-18 0-1,18-18-15,-18 17 16,0 1-16,17 35 16,-17-35-16,0 52 15,0-35-15,18 36 16,-18-36-16,0-17 16,0 17-16,0-17 15,-18-18 1</inkml:trace>
  <inkml:trace contextRef="#ctx0" brushRef="#br0" timeOffset="465.814">26158 1958 0,'18'0'15,"0"18"-15,-1-18 0,54 52 16,-36-34-16,18 0 16,-18 17-16,1-17 15,17 17-15,-18-35 16,-17 18-16,-1-1 0,1-17 16</inkml:trace>
  <inkml:trace contextRef="#ctx0" brushRef="#br0" timeOffset="610.088">26494 1852 0,'-71'71'16,"142"-142"-16,-177 177 0,71-71 0,-36 53 16,53-52-1,1-1-15</inkml:trace>
  <inkml:trace contextRef="#ctx0" brushRef="#br0" timeOffset="2129.957">30445 4374 0,'0'-17'16,"0"-1"0,0-17-1,-18 17-15,18 1 0,0-19 16,0 19-16,0-36 16,0 35-16,0-17 15,0 17-15,0 1 16,0-1-16,18 0 15,-1 1-15,1-1 16,17 0-16,18 18 16,-35-17-16,17 17 15,36 17-15,-36 1 16,53 0-16,-53-1 16,71 1-1,-70-18-15,16 0 0,1 0 16,-17 0-16,17-18 0,-18 1 15,18-1-15,-18 0 0,53-52 16,-52 35-16,-1-18 16,0 0-16,-17 0 0,-1-18 15,1-70 1,0 71-16,-18-1 16,0 18-16,0 0 0,-18-17 15,18 34-15,0 19 16,0-1-16,-18-17 15,18 17-15,0 1 16,0 34 0,0 18-16,0 1 15,18-1-15,-18 53 16,18-35-16,-1 35 16,-17-35-16,36 35 15,-36-35-15,17-17 16,1 34-16,-1-52 15,19 35-15,-19-36 16,19 36 0,-1-35-16,-17-18 0,52 18 15,-35-1-15,-17-17 16,35 0-16,-18-17 0,18 17 16,53-18-16,-35 18 15,-19 0-15,19-18 0,52 18 16,-70-17-16,18 17 15,52 0 1,-17 0 0,-53 0-16,0 17 0,35-17 15,-52 0-15,34 18 16,-35-18-16,1 0 0,17 0 16,-36 0-1,36 0-15,-35 0 16,-1 0-16,1 18 15,0-18-15,-1 17 16,-17 1-16,18 17 16,-18-17-1,0 35-15,0-18 16,18 18-16,-18-35 16,0 17-16,0-18 15,-18-17 1,18-17-1</inkml:trace>
  <inkml:trace contextRef="#ctx0" brushRef="#br0" timeOffset="2815.401">31221 2081 0,'0'0'0,"0"18"15,0 17 1,17-17-16,-17 0 16,18-1-16,35 19 15,-35-19-15,35 1 16,-36-1-16,19-17 0,-19 0 16,18 0-16,1-17 0,-19-1 15,36-35 1,-35 36-16,0-19 0,-1 19 15,1-1-15,-18 0 16,0 36 0,17 35-1,1 0-15,0-18 0,-1 0 16,36 54 0,-17-36-16,-19-18 0,1 0 15,-1 0-15,-17 1 0,0-19 16,0 1-16,-17 0 0,-18-18 15,-1 17-15,-17-17 0,-52 0 16,69 0-16,-34 18 16,34-18-1</inkml:trace>
  <inkml:trace contextRef="#ctx0" brushRef="#br0" timeOffset="4193.057">31732 1940 0,'0'-17'16,"0"-1"-1,0 0 1,18 18 0,-18-17-16,0-1 15,0 36 16,-18-1-31,1 36 16,17-17-16,0-19 16,17 18-1,1-17-15,-18 0 0</inkml:trace>
  <inkml:trace contextRef="#ctx0" brushRef="#br0" timeOffset="4671.328">31238 1870 0,'-17'53'0,"17"-36"15,0 19-15,0 16 16,17-34-16,-17 17 0,18-17 16</inkml:trace>
  <inkml:trace contextRef="#ctx0" brushRef="#br0" timeOffset="5131.552">31750 2011 0,'0'-18'15,"18"36"17,-18-1-17,0 1-15,0 0 16,0-1-16,0 1 0</inkml:trace>
  <inkml:trace contextRef="#ctx0" brushRef="#br0" timeOffset="16115.701">31750 1976 0,'18'0'31,"-18"-18"-31,17 18 16,1-18 77,-18 1-77,0-1 0,18 0-16,-18-17 15,17 17-15,-17 1 16,0-1-16,-17 18 16,-1 18-1,0-1 1,18 1-16,0 35 15,-17-35-15,17 17 16,0-17-16,0 34 16,0-34-16,0 0 0,0 17 15,0-17 1,0-1-16,0 1 16,17-18-16,1 0 15,-18 18 1</inkml:trace>
  <inkml:trace contextRef="#ctx0" brushRef="#br0" timeOffset="16520.291">31732 2064 0,'18'17'15,"0"1"1,-18 0-16,17-1 0,-17 19 16,0-19-16,0 19 15,0-19-15,0 1 16,18-1-1</inkml:trace>
  <inkml:trace contextRef="#ctx0" brushRef="#br0" timeOffset="16737.87">31768 2152 0,'17'18'16,"1"17"-1,0-17 1,-1-1-16,1 18 16,-18-17-16,0 0 0,0 17 15</inkml:trace>
  <inkml:trace contextRef="#ctx0" brushRef="#br0" timeOffset="17251.234">31891 2275 0,'0'-17'0,"0"34"31,-18 1-15,18 0-16,0-1 15,0 19 1,0-19-16,0 1 0,0 0 16,0-1-16,0 1 15,-17-1 1,-1-17 0,18-17-1,0-1-15,-17 18 16</inkml:trace>
  <inkml:trace contextRef="#ctx0" brushRef="#br0" timeOffset="17612.209">31768 2275 0,'0'0'16,"17"0"-1,1 36 1,-18-19-16,18 19 0,-1 17 15,-17-18-15,0 18 16,0-36 0,0 1-16,0 0 0,-17-1 0,-1-17 15,-35 18 1,35-18-16,1 0 16,-1 0-16,0 0 15</inkml:trace>
  <inkml:trace contextRef="#ctx0" brushRef="#br0" timeOffset="19401.645">11642 6244 0,'17'0'31,"36"0"-15,-17 0-16,52 0 15,-35 0-15,105-17 16,-69 17-16,34 0 16,18-18-16,159 0 15,-141 18-15,194-17 16,-177 17-16,18 17 16,-18-17-16,-17 0 0,0 18 15,-18-18-15,124 0 16,-177 0-16,0 0 15,0 0-15,-70 0 0,-36 0 16</inkml:trace>
  <inkml:trace contextRef="#ctx0" brushRef="#br0" timeOffset="92626.423">25453 10654 0,'0'35'0,"0"-17"16,0 70-1,18-35-15,-18 17 0,17 1 16,-17 17-16,18-17 0,-18-1 16,17 1-16,1 52 15,-18-70-15,18 35 16,-18-52-16,0-1 16,0-17-16,0-1 15,17-17-15,-17-17 16,0-1-16</inkml:trace>
  <inkml:trace contextRef="#ctx0" brushRef="#br0" timeOffset="93147.722">25277 10936 0,'-18'0'15,"18"-18"17,0 1-17,0-1-15,18-17 16,-1 17-16,-17 1 16,18-19-16,-1 1 15,1 17-15,0-17 16,-1 0-16,1 17 0,0-17 15,-1 0-15,1 17 0,0-17 16,-1 17-16,1 18 16,-1 18-1,1-1-15,0 19 16,-1-19-16,19 36 16,-19-35-16,1 17 15,0-17-15,17 17 16,0-17-16,-17-1 0,-1-17 15,1 0-15,0 0 16</inkml:trace>
  <inkml:trace contextRef="#ctx0" brushRef="#br0" timeOffset="95184.513">25735 12188 0,'0'-17'16,"-17"17"0,17-18-1,-18 1-15,0-1 16,1 18-16,-1-18 15,-17 18-15,17 0 0,-53 18 16,36 0-16,-18 17 16,18 0-16,17-17 15,18 17-15,0 0 16,0 1-16,36 34 16,-1-52-16,0 17 15,18-17-15,35-1 16,-35 1-16,0-18 0,0 0 15,-18-18-15,1 1 16,-19 17-16,-34 0 16,-1 0-1</inkml:trace>
  <inkml:trace contextRef="#ctx0" brushRef="#br0" timeOffset="96385.039">28840 10813 0,'0'17'31,"17"36"-15,-17-18-16,0 18 16,18 18-16,-18-18 0,0 17 15,0 1-15,18 0 0,-18 34 16,17-69-16,-17-1 16,18 0-16,-18 0 15,0-17-15,17 17 16,1-35-1</inkml:trace>
  <inkml:trace contextRef="#ctx0" brushRef="#br0" timeOffset="96824.249">28610 11077 0,'0'18'16,"0"-36"-16,18 18 15,0-35 1,-18 17-1,17-17-15,-17 0 16,0 17-16,18-17 0,-1-18 16,1 18-16,0-1 15,-1 1-15,-17 0 16,36-18-16,-19 18 16,-17 17-16,18 18 0,0 0 15,-1 53 1,1 0-16,35 35 15,-36-53-15,19 1 16,-1-1-16,0-18 16,1 19-16,16-19 15,-34 1-15,-18 0 0</inkml:trace>
  <inkml:trace contextRef="#ctx0" brushRef="#br0" timeOffset="97482.23">28769 12312 0,'18'0'16,"17"18"-1,0-18-15,-17-18 16,35 18-16,-18 0 0,18-18 16,-18 1-16,1 17 0,16-18 15,-34 18-15,0 0 16,-36 0 0,0 0-16,1 0 15</inkml:trace>
  <inkml:trace contextRef="#ctx0" brushRef="#br0" timeOffset="97810.809">28998 12047 0,'0'18'15,"18"0"1,-18-1-16,0 54 16,0-36-1,0 53-15,0 1 16,18-37-16,-1-16 16,1-1-16,0 0 0,34 18 15,-34-53-15,70 18 16,-52-18-16,34-18 15,-52 18 1,-1 0-16,-17 18 31</inkml:trace>
  <inkml:trace contextRef="#ctx0" brushRef="#br0" timeOffset="99176.807">32103 10636 0,'0'18'16,"17"17"-1,-17 0-15,18 71 16,0-35-16,-1-1 16,-17 19-16,18-1 0,0 53 15,-1-71-15,1 36 16,-18-35-1,0-36-15,-18-35 32,1-18-32</inkml:trace>
  <inkml:trace contextRef="#ctx0" brushRef="#br0" timeOffset="99668.047">31909 11007 0,'0'17'0,"0"-34"0,-18 34 15,36-34 17,-1-36-17,1 17-15,0 1 0,-1 0 16,19-36-1,-19 18-15,1-17 16,0 52-16,-18-17 0,17 17 16,-17 1-16,35-1 15,-17 18 1,17 18 0,-17-1-16,17 19 15,-17-1-15,0 0 0,-1 0 16,1 1-16,-1-1 0,36 0 15,-35-17-15,0 17 16,-18-17-16</inkml:trace>
  <inkml:trace contextRef="#ctx0" brushRef="#br0" timeOffset="101223.75">32191 12136 0,'0'-18'15,"18"0"-15,-18 1 16,0 34 0,17 19-1,-17-1 1,18 0-16,0 53 15,-1-52-15,18-1 0,-17-17 16,53 17 0,-36-18-16,-17-17 0,17 0 0,0-17 15,0-1-15,1-35 16,-36 18-16,17 17 16,-17-17-16,18-18 15,-18 18-15,-18 17 0,18 1 16,-17 17-16,17-18 0,0 36 15,0 17 1,0 0-16,17 53 16,1-35-1,0 0-15,-1-18 0,19 89 16,-19-71-16,1 0 16,-1 53-1,1-54-15,-18 19 16,-18-36-16,18-17 0,-17 0 15,-36 17-15,35-35 16,-52 0-16,34 0 16,-34-18-16,35 1 15,-71-19-15,70 36 16,-69-17 0,52 17-16,0 17 15</inkml:trace>
  <inkml:trace contextRef="#ctx0" brushRef="#br0" timeOffset="107224.002">2663 8837 0,'0'53'16,"18"-18"-16,-18 36 0,18-1 15,17 124-15,-17-88 16,-1 106-16,1-124 16,0-17-16,-18-1 0,17-17 15,1-18-15,-18 1 16,-18-107 15,1 18-31,-1 0 16,0-17-16,-17-1 0,17 1 15,-52-107-15,35 89 16,-18-124-16,35 124 0,0 18 16,36-54-1,17 89-15,1 0 0,52-1 16,-35 19-16,53 52 16,-54 0-16,37 53 15,-54-35-15,35 36 16,-70-37-1,18 19-15,-36-36 16,-34 18-16,16-35 16,1-18-16,-18 18 0,-35-18 15,53 0-15,-18-18 16,35 18 0,0 0-16</inkml:trace>
  <inkml:trace contextRef="#ctx0" brushRef="#br0" timeOffset="107847.679">3510 8696 0,'0'-35'0,"0"70"0,-17-70 16,-1 17-16,0 18 15,1 35-15,17 1 16,-18 17-16,0 17 0,-17 106 15,35-70-15,-18 124 16,36-125-16,-18-16 16,18-19-16,35 71 15,-18-88-15,35 35 16,-34-70-16,-1 0 0,-17-1 16,17-17-16</inkml:trace>
  <inkml:trace contextRef="#ctx0" brushRef="#br0" timeOffset="110148.852">4057 9384 0,'0'-18'16,"0"1"-1,-18-1-15,18 0 16,-17 18 0,17 18-16,0 35 15,17-18-15,19 18 16,-19-18-16,1 1 16,0-1-16,17-17 15,18 17-15,-36-18 16,19-17-16,-19 0 0,1 0 15,0-17-15,-1 17 16,1-35-16,-1-18 16,-17 17-16,-17-34 15,17 52-15,-18-17 0,18 17 16,0 1-16,0-1 16,0 36-16,35 35 15,-17-18 1,0 18-16,17 70 15,0-52-15,-17-1 16,0 1-16,-1-18 0,1 0 0,-1 0 16,-17 0-16,0-18 0,0 18 15,-35-18-15,-18-17 16,36-1-16,-36-17 16,17 0-16,1 0 15,-53-35-15,53 17 16,-18-17-1,35 17-15,18-34 0</inkml:trace>
  <inkml:trace contextRef="#ctx0" brushRef="#br0" timeOffset="110543.4">4745 9366 0,'0'0'16,"18"0"0,17 0-1,0 18-15,-17-18 0,52 0 16,-34 0-16,16 0 15,-34 0-15,0 0 16,-18 18-16</inkml:trace>
  <inkml:trace contextRef="#ctx0" brushRef="#br0" timeOffset="110672.745">4815 9543 0,'18'17'15,"-36"-34"-15,54 34 0,-19-17 0,19 0 16,-19 0-16,36-17 16,-35 17-16</inkml:trace>
  <inkml:trace contextRef="#ctx0" brushRef="#br0" timeOffset="111466.946">5592 9243 0,'0'17'31,"17"19"-16,-17-1-15,0 18 16,18-18-16,-18 18 16,0-18-16,0 1 15,0-19-15,17-17 16,-17 18-16,18-18 16</inkml:trace>
  <inkml:trace contextRef="#ctx0" brushRef="#br0" timeOffset="112395.652">6491 8625 0,'0'36'15,"18"52"1,-1-35-16,-17 35 0,18 0 16,-18 106-1,0-88-15,0 0 0,0-18 16,0 0-16,0-17 0,0-1 16,0 1-16,0-18 0,0-18 15,0 36-15,18-54 16,-18 1-1</inkml:trace>
  <inkml:trace contextRef="#ctx0" brushRef="#br0" timeOffset="113969.954">7373 9243 0,'0'0'0,"0"-18"0,-18 1 16,-17-1 0,-18 0-16,36 18 15,-19 0-15,-17 18 16,18 35-16,35-18 15,0 36 1,18-54-16,17 19 0,36-1 16,-18-18-16,-1 1 15,37-18-15,-36 0 16,-18 0-16,-18 18 0,19-18 16</inkml:trace>
  <inkml:trace contextRef="#ctx0" brushRef="#br0" timeOffset="114225.634">7990 9472 0,'0'0'16,"0"18"-16,0-1 0,-17 1 16,-1 0-16,1-1 15,-1 1-15,-53 17 16,54 0-16,-19-35 0,19 18 16,-1-18-16</inkml:trace>
  <inkml:trace contextRef="#ctx0" brushRef="#br0" timeOffset="114531.778">8308 9313 0,'35'-17'0,"-17"17"16,-1 0-16,1 0 0,35-18 16,-35 18-16,17 0 15,-17 0-15,-1-18 16,19 18-1,-19 0-15,-17-17 16</inkml:trace>
  <inkml:trace contextRef="#ctx0" brushRef="#br0" timeOffset="114832.045">8396 9013 0,'0'0'0,"0"18"0,0 17 16,0-17-16,0 70 15,0-52-15,18 69 16,-18-69-16,17 17 15,1-18-15,0-18 0,17 36 16,0-53-16,18 0 16,-18 0-16,1-17 15,-1-1-15,-17 0 0,17 18 16,-17-17-16</inkml:trace>
  <inkml:trace contextRef="#ctx0" brushRef="#br0" timeOffset="115554.277">8819 8555 0,'-17'-18'0,"34"36"0,-52-36 16,53 18-1,-1 18 1,1 0-16,35 52 16,-18-17-16,1 0 15,16 53-15,-16-36 16,-1 1-16,-17-1 0,-1 19 16,1-19-16,0 71 15,-18-88-15,0 18 16,-18-18-16,0 17 0,1-17 15,-19 0-15,1 18 0,0-18 16,-36 35-16,36-35 16,-18 17-16</inkml:trace>
  <inkml:trace contextRef="#ctx0" brushRef="#br0" timeOffset="116789.301">10195 9278 0,'0'18'15,"18"-18"-15,17 0 16,0 17-16,36-17 16,-36 0-16,54 18 15,-54-18 1,35 18-16,-52-18 15,17 17-15,-17 1 16,-36 0 0</inkml:trace>
  <inkml:trace contextRef="#ctx0" brushRef="#br0" timeOffset="116928.236">10266 9613 0,'53'0'15,"-106"0"-15,123 0 0,1 0 16,-18 0-16,-18 0 16,0 0-16,-17 0 0,0 18 0</inkml:trace>
  <inkml:trace contextRef="#ctx0" brushRef="#br0" timeOffset="119358.861">12206 9155 0,'-18'0'31,"-17"0"-31,-18 0 15,-35 17-15,35 1 16,0 0-16,0 17 0,-35 35 16,35-34-16,0 34 15,36-35 1,-1 18-16,36-17 16,-1-1-16,1-17 15,35 17-15,-18-35 16,-17 0-16,17 0 0,-17 0 15,17-35 1,-35 17-16,0-35 16,-18 35-16,1-17 0,-1 17 15,0 1-15,-17-1 16,18 1-16,-1-1 0,-17 18 16,17 0-16</inkml:trace>
  <inkml:trace contextRef="#ctx0" brushRef="#br0" timeOffset="122077.647">12859 8502 0,'-18'-18'15,"0"18"-15,1 18 0,-1 17 16,1 18 0,-1 0-16,0 123 0,18-87 15,0 122 1,0-105-16,36 71 15,-19-89-15,36 53 16,-35-88-16,52 35 16,-52-53-16,35 18 15,-18-53-15,-35 18 16,18-18-16</inkml:trace>
  <inkml:trace contextRef="#ctx0" brushRef="#br0" timeOffset="122878.73">13511 8943 0,'0'0'16,"-17"-35"-16,-1 35 0,-17 0 15,17 0-15,-17 17 16,17 19-16,-35 34 16,36-17-16,-1 71 15,18-72-15,18 72 16,-1-71-16,36 53 16,0-71-16,53 0 15,-53-17-15,53-18 16,-53-18-16,35-35 15,-53 36 1,18-54-16,-53 18 16,0-35-16,-18 35 15,-34-53-15,16 53 16,-52-70 0,35 70-16,-53-35 15,53 70-15,0 0 16,18 18-16,-18 18 0,18 0 15,0 17-15,17 0 0,0 18 16,18-18-16,0 18 0,53 36 16,-17-54-16,52 35 15,-35-52-15,35 17 16,-35-17-16,17 0 16,-34-18-16,17 0 15,-36 0-15,19-18 16</inkml:trace>
  <inkml:trace contextRef="#ctx0" brushRef="#br0" timeOffset="123406.808">14058 9543 0,'0'17'15,"18"-17"1,-1 0-16,19 0 16,-19 18-16,19-18 15,-19 0-15,1 0 0,0 0 16,-1 0-1</inkml:trace>
  <inkml:trace contextRef="#ctx0" brushRef="#br0" timeOffset="123625.269">14164 9472 0,'0'0'16,"-35"53"-16,35-35 16,-18 17-16,18 18 15,0-36-15,18 19 0,-1-19 16,36 1-16,0 0 16,-17-18-16,-1 0 15,0-18 1</inkml:trace>
  <inkml:trace contextRef="#ctx0" brushRef="#br0" timeOffset="124041.38">14146 8608 0,'18'0'32,"17"0"-32,1 0 15,-19 0-15,19 0 0,-1-18 16,0 18-16,-17 0 15,-1 0 1,-34 0 0</inkml:trace>
  <inkml:trace contextRef="#ctx0" brushRef="#br0" timeOffset="124185.761">14270 8643 0,'0'0'16,"18"53"-16,-1-35 0,1 35 15,-1-18-15,-17-18 16,0 19-16,18-1 16,-18 0-1,0-17-15</inkml:trace>
  <inkml:trace contextRef="#ctx0" brushRef="#br0" timeOffset="127071.647">14817 9437 0,'17'0'79,"1"17"-64,0-17-15,-1 0 0,19 0 16,-19 0-16,36 0 15,-18 0-15,-17 0 0,17 0 16,-17-17-16,0 17 16,-1-18-16,1 1 15,-18-1 1,0-17 0,-18 17-16,1-17 15,17 17-15,-18 0 0,-35-17 16,0 18-1,0 17 1,18 17-16,-18 1 16,18-1-16,-1 1 15,19 17-15,-1-17 16,0 17-16,18 1 0,0-1 16,18 0-16,0 0 0,17 1 15,0-1-15,1 0 0,69 0 16,-52-17-16,0 0 15,0-18-15,-18 0 0,18 0 16,-35 0-16,0 0 0,-1 0 16,-17-18-16,-17 18 15,-1 0 1</inkml:trace>
  <inkml:trace contextRef="#ctx0" brushRef="#br0" timeOffset="127873.453">15593 9596 0,'0'-18'15,"0"0"17,-18 18-17,1 0-15,-1 0 16,0 0-16,-17 18 15,17 0-15,18-1 0,-17-17 16,17 35-16,0-17 0,0 0 16,17-1-16,1 1 0,17 0 15,1-18 1,16 17-16,-34-17 16,35 0-16,-35-17 15,-1 17-15,-17-18 16</inkml:trace>
  <inkml:trace contextRef="#ctx0" brushRef="#br0" timeOffset="128834.604">15893 8396 0,'0'-18'16,"0"36"31,35 17-32,0 1-15,-17-19 0,17 19 16,18 69 0,-18-52-16,1 18 0,-19-1 15,19 1-15,-19 17 16,1-17-16,-1 17 0,-17 53 15,0-70-15,0-1 0,-35 54 16,18-54-16,-36 18 16,17-35-16,-17 36 15,18-54 1,0 18-16</inkml:trace>
  <inkml:trace contextRef="#ctx0" brushRef="#br0" timeOffset="131976.984">14041 1746 0,'-18'-17'16,"18"34"-1,0 36 1,0 0-16,0 53 15,0-36-15,0 36 16,-18-35-16,18 17 16,0-53-16,0 36 15,0-36-15,0-17 16,18-1-16</inkml:trace>
  <inkml:trace contextRef="#ctx0" brushRef="#br0" timeOffset="132204.965">13847 2240 0,'0'35'16,"0"1"-16,17-19 15,1 54-15,-1-36 16,1 0-16,0-17 15,17 0-15,0-18 16,1 0-16,-19 0 0,18-18 16,-17 0-16,35-17 15,-18 0-15,-17 17 0,0-17 16,-1 17-16</inkml:trace>
  <inkml:trace contextRef="#ctx0" brushRef="#br0" timeOffset="132778.367">15222 1905 0,'0'-35'15,"0"17"-15,18 0 16,-18 1-16,0 34 47,0 54-32,0 0-15,0-19 0,-35 90 16,35-72-16,-18-17 16,0 18-16,18-18 0,0-18 15,0 0-15,0-17 16,0-1-16,18 1 0,-18 0 15</inkml:trace>
  <inkml:trace contextRef="#ctx0" brushRef="#br0" timeOffset="133027.029">15028 2346 0,'0'35'16,"0"-70"-16,0 106 0,18-19 16,-18-16-16,18-19 0,-1 19 15,19-19-15,-19 1 16,18-18-16,-17 0 0,35-18 16,-18 18-16,-17-17 15,0-1-15,17 0 16,0-35-16,-17 36 15,-1-1-15</inkml:trace>
  <inkml:trace contextRef="#ctx0" brushRef="#br0" timeOffset="133979.193">13388 7303 0,'18'0'31,"-18"35"-15,0 35-1,0-17-15,0 71 16,0-54-16,-18 71 15,18-88-15,-18 71 16,18-71-16,18 17 16,-18-34-16,18-1 15,-1-18-15,1 1 16,-36-36 15</inkml:trace>
  <inkml:trace contextRef="#ctx0" brushRef="#br0" timeOffset="134240.238">13264 7902 0,'0'36'16,"18"-19"-16,17 71 15,-17-52-15,17 52 16,-17-53-16,-18-17 0,18 17 16,17-17-1,-18-18-15,1 0 0,0-18 0,17 0 16,-17-17-16,17-18 16,-17 36-16,17-36 15,-17 35-15</inkml:trace>
  <inkml:trace contextRef="#ctx0" brushRef="#br0" timeOffset="137988.116">15134 7355 0,'0'18'31,"0"0"-15,0-1-16,0 36 16,0-35-16,-17 70 15,17-53-15,-36 89 16,36-54-16,-35 54 15,35-54-15,-18 19 16,1-36 0,17-1-16,0-16 15,-18-19-15,18 1 16,18-18 0,-18-18-1</inkml:trace>
  <inkml:trace contextRef="#ctx0" brushRef="#br0" timeOffset="138338.547">14834 7955 0,'0'18'15,"18"35"-15,0-18 16,-18 18-16,17-18 16,-17 0-16,18 54 15,0-36-15,-1-36 16,1-17-16,-18 18 15,35-18-15,-17 0 0,35-35 16,-36-1-16,19-17 16,-19 36-16,1-1 15,-1 0-15,1 1 0,-18 34 32</inkml:trace>
  <inkml:trace contextRef="#ctx0" brushRef="#br0" timeOffset="163508.883">23424 6879 0,'0'-17'203,"0"-1"-109,-17 18-79,17-18 48,0 1-32,0 34 63,0 19-94,0-1 16,0 35-1,0-17-15,0 53 16,0-35-16,0-1 15,0 1-15,17 70 0,-17-71 16,0 36-16,0-53 16,0-18-16,0 1 15,18-1-15,-18-17 0,0 17 16,0-17-16,18-18 0,-18 17 16,0 1-1,0-36 1,0 1-16,0-19 15</inkml:trace>
  <inkml:trace contextRef="#ctx0" brushRef="#br0" timeOffset="163964.546">23125 7020 0,'0'0'15,"-18"0"-15,36 0 32,-1-17-32,1-1 15,17 0-15,18-17 16,0-35-16,-35 34 16,17-34-1,-35 34-15,35 1 16,-35 18-16,18 34 15,-1 54 1,1-18-16,17 35 16,-17-35-1,35 35-15,-35-53 16,-1 0-16,1 1 0,-18-19 16</inkml:trace>
  <inkml:trace contextRef="#ctx0" brushRef="#br0" timeOffset="164427.275">23213 8114 0,'0'0'15,"0"-18"-15,0 36 16,17 17 0,1 0-16,-18 1 15,18-1-15,-1 36 16,-17-36-16,18 18 15,-18-18-15,0-17 16,18-1 0,-1-17-16,-17-17 0</inkml:trace>
  <inkml:trace contextRef="#ctx0" brushRef="#br0" timeOffset="164644.352">23477 8184 0,'-53'18'0,"106"-36"0,-123 54 16,-1-19-16,54 1 15,-19 0 1,19-1-16,17 1 0,17-18 16,1 18-16,0-1 0,17-17 15,35 18-15,-34-18 16,-19 0-16,19 17 0,-19-17 15,1 0-15</inkml:trace>
  <inkml:trace contextRef="#ctx0" brushRef="#br0" timeOffset="165132.18">23354 9013 0,'18'36'31,"-18"-19"-31,17 19 16,-17 17-16,18 52 16,-18-34-16,17 70 15,-17-88-15,18 35 16,-18-53-16,18-17 16,-1 0-16,-17-1 15,18-17-15,-18-17 16</inkml:trace>
  <inkml:trace contextRef="#ctx0" brushRef="#br0" timeOffset="165395.796">23336 9560 0,'0'0'0,"0"18"0,18 35 16,0-36-1,17 36-15,-18-35 16,19 35-16,-19-35 16,19 17-16,-19-17 15,19-1 1,-19-17-16,18-17 16,-17-19-16,17-17 15,-17 18 1,0 0-16,-1 35 15</inkml:trace>
  <inkml:trace contextRef="#ctx0" brushRef="#br0" timeOffset="173685.429">21449 6050 0,'0'-17'0,"18"17"16,-1-18 0,36 18-1,-18 0-15,54 0 16,-54 0 0,18-18-16,0 18 0,17 0 15,-34-17-15,16 17 0,37-18 16,-54 18-16,0-18 15,-17 18-15,-1 0 0,19 0 16,-19 0-16,1 0 16</inkml:trace>
  <inkml:trace contextRef="#ctx0" brushRef="#br0" timeOffset="173955.145">22119 5733 0,'-17'0'15,"34"0"-15,-17 0 0,35 0 16,1 17-16,17 1 16,0-18-16,-1 18 0,1-18 15,0 17-15,0 1 16,-17-18-16,16 35 15,-34-17-15,-18-1 0,0 1 16,-18 0-16,-17-1 0,-18 1 16,-35 17-16,53-17 15,-53 17 1,70-17-16</inkml:trace>
  <inkml:trace contextRef="#ctx0" brushRef="#br0" timeOffset="175695.375">22490 6703 0,'0'0'16,"-36"-35"-16,36 17 0,-17 0 0,-1 1 16,-17 17-16,17 0 0,0 0 15,-34 35 1,34-17-16,-17 52 15,17-52-15,18 17 0,0 18 16,0-18-16,0 18 0,18 53 16,-1-53-16,19 70 15,-19-52-15,-17-1 16,35 72 0,-17-90-16,0 19 0,-18-18 15,17 0-15,-17-18 0,0 18 16,0-18-16,-17-17 0,-1 35 15,0-53 1,1 18-16,-1-36 16,18 0-1,18 1 1,17 34-16,-17-17 16,17 18-16,-17 0 15,17 17-15,-17-18 0,17 72 16,-17-54-16,-18 71 15,-18-36-15,0-17 16,1 88-16,-19-52 16,19 52-1,17-71-15,0 89 16,0-71-16,0-17 0,0-1 16,17 1-16,1 70 15,0-88-15,17 0 0,-17 17 16,17-34-16,0 16 0,0-16 15,1-1-15,-1-17 0,0-18 16,18 17 0,-35-17-16,17-35 15,-35 17-15,0-17 16</inkml:trace>
  <inkml:trace contextRef="#ctx0" brushRef="#br0" timeOffset="176194.451">21273 8008 0,'0'0'16,"17"0"0,36 18-1,-18-18-15,71 0 16,-53 0-1,0 0-15,18-18 0,-36 18 16,-18-18 0,1 18-16,0 0 0,-18-17 15,-18 17-15,0-18 16</inkml:trace>
  <inkml:trace contextRef="#ctx0" brushRef="#br0" timeOffset="176472.189">21625 7849 0,'18'0'16,"-36"0"-16,54 0 0,-1 0 16,-18 0-16,1 0 15,17 18-15,-17-18 0,0 18 16,17-1-16,-17-17 0,-1 18 15,1 0 1,-18-1-16,18 18 16,-36-17-16,0 17 15,1-17-15,-19 0 16,19-1-16,-36 36 0,35-35 16,-17 17-16</inkml:trace>
  <inkml:trace contextRef="#ctx0" brushRef="#br0" timeOffset="178191.222">17357 9313 0,'17'0'16,"1"-17"-16,70-1 15,-17 18 1,17-18-16,0 18 0,-17-17 15,105 17-15,-88-18 16,-35 18-16,18 0 0,-36 0 16,18-17-1,-71 17-15</inkml:trace>
  <inkml:trace contextRef="#ctx0" brushRef="#br0" timeOffset="178447.403">17586 8961 0,'-18'17'16,"-17"1"-16,0-1 0,0 19 16,-71 34-16,53-34 15,-53 52 1,53-53-16,0 18 15,53-18-15,18-17 0,35 17 16,70 0-16,-35-17 16,1-18-16,-1 18 0,-18-18 15,54 35-15</inkml:trace>
  <inkml:trace contextRef="#ctx0" brushRef="#br0" timeOffset="204890.373">4939 12241 0,'-35'0'0,"70"0"0,-88 0 15,0 18-15,35 0 16,-17-1-16,18 19 16,17 17-16,-18 35 15,36-35-15,34 17 16,-16-35-16,-1-17 15,18 0-15,-18-18 0,18 0 16,0-18-16,-18-17 0,36-36 16,-54 36-16,-17 0 15,0-18-15,-17 18 0,-54-36 16,18 36-16,-35-1 16,53 36-16,0 0 15,17 0-15,0 18 0,1 0 16,34 17-1</inkml:trace>
  <inkml:trace contextRef="#ctx0" brushRef="#br0" timeOffset="205156.583">5380 12594 0,'0'0'15,"18"35"-15,-1-35 16,-17-35 0,0 18-16,0-36 15,-17 17-15,17 1 16,-18-18-16,18 36 16,-18-1-16,36 0 15,-18 1-15,53 34 16,-36-17-16,19 18 15,-19 0-15,54-1 16,-18 1-16</inkml:trace>
  <inkml:trace contextRef="#ctx0" brushRef="#br0" timeOffset="205624.327">5838 12383 0,'-17'0'15,"34"0"-15,-52 0 0,18 17 16,17 18-16,0-17 16,0 0-1,17-18-15,1 17 0,17 1 16,-17-18-16,-1 0 0,1 0 16,0-18-1,-18 1-15,0-1 0,0 0 16,0 1-1,-18-1-15,18 36 32,18 17-17,-1-17-15,19 17 16,-36-17-16,35-18 16,-35-18 15,0-35-31,0 35 15,0 1-15,0-18 0,18 17 16,17 0 0,-18 1-16,1 17 15,0 17-15,-1 1 0,-17 0 16,36 17-16,-19 0 16,1-17-16,17 17 15,-17-17-15,17-1 16</inkml:trace>
  <inkml:trace contextRef="#ctx0" brushRef="#br0" timeOffset="206224.698">6385 12330 0,'-35'0'16,"70"0"-16,-70 17 0,17 19 15,1-1 1,34-18-16,1 1 0,0 0 15,-1-18-15,1 0 0,17 0 16,-17-18-16,-1-17 16,1 17-16,-18 1 15,0-1-15,0 0 0,0 1 16,-18 17-16,18 53 16,18-18-16,0 18 15,-18 0-15,17 0 16,19 70-16,-19-70 15,1 35-15,-18-53 16,-35 36-16,17-53 16,-17-18-16,17 0 15,0-18-15,1 0 0,-1-52 16,18 17 0,0-53-16,18 53 15,17-35-15,0 53 16,1 17-16,-19 0 15,19 18-15,-19 0 0,36 0 16,-18 0-16,1 0 16,-19-17-16,1 17 15,0-36-15,-1 19 16,-17-1-16,18-17 16,-18 0-16,-18 17 0,-17 0 15,17 18-15,1 0 16,-1 18-16,-17 0 15,17 17-15,18 0 16,53 18-16,-35-35 16,35-1-16,-18-17 15,0 18-15,18-18 0,18-18 16,-54 18-16,1 0 16,-18 18-16</inkml:trace>
  <inkml:trace contextRef="#ctx0" brushRef="#br0" timeOffset="213348.865">5133 12982 0,'-18'-17'16,"18"-1"0,-17 18-1,-1 0-15,0 18 0,1 17 0,-1-17 16,0 34-16,18 54 16,0-70-16,0 16 15,36 37-15,-19-72 0,36 19 16,-17-19-1,-1-17-15,-18-17 16,1-1-16,-18 0 16,-35-35-16,17 36 15,-17-1-15,0 18 0,-1-18 16,19 18 0,-19 18-16</inkml:trace>
  <inkml:trace contextRef="#ctx0" brushRef="#br0" timeOffset="213883.122">5327 13070 0,'18'0'15,"-1"0"-15,1 0 16,0 0-16,-18 18 0,17-18 15,1 18-15,-1-1 16,-17 1-16,0 17 16,-17-17-16,-1 17 15,1-17-15,-1-18 16,18 17 0,18-17-16,17 0 15,-18 0-15,19 0 0,-1 18 16,0-18-16</inkml:trace>
  <inkml:trace contextRef="#ctx0" brushRef="#br0" timeOffset="-214728.224">5644 13035 0,'18'0'16,"0"0"-16,17 0 15,-17 0-15,-1-17 16,1 17-16,0 0 0,-18-18 16,-18 36-1,-17-1 1,17-17-16,-17 35 16,17-17-16,0-18 15,18 18-15,0-1 16,18-17-16,0 18 0,35 0 15,-18-18 1,-17 0-16,17 17 0,-18-17 16,-17 18-16,18 0 15,-18-1-15,-18-17 0,1 18 16,-36-1 0,-18 1-16,36 0 0,17-18 15,1 0 1,34-18-1,19 0-15</inkml:trace>
  <inkml:trace contextRef="#ctx0" brushRef="#br0" timeOffset="-214452.209">5962 13088 0,'18'0'15,"-1"-18"1,36 1-16,-35 17 16,17 0-16,-17-18 0,-1 18 15,-17 18-15,18 17 16,-18-17-16,0-1 0,0 19 16,0 17-1,0-1-15,0-16 16,0-19-16,18 19 15,-1-36-15,-17 17 0,18-17 16</inkml:trace>
  <inkml:trace contextRef="#ctx0" brushRef="#br0" timeOffset="-214318.222">6050 13282 0,'0'0'0,"18"0"0,52-18 15,-34 1 1,-1-1-16,0 1 0,18 17 16,-35 0-16</inkml:trace>
  <inkml:trace contextRef="#ctx0" brushRef="#br0" timeOffset="-211742.204">7267 14605 0,'0'-18'15,"18"18"-15,-18-17 16,-18 17-16,1 0 15,-1-18 1,0 18-16,1 18 16,-1-18-16,-17 35 15,17-17-15,18 17 16,-18-17-16,18 17 0,0 18 16,18-18-16,35 18 15,-35-35-15,52-1 16,-34-17-16,16 0 15,-16 0-15,-1 0 0,18-35 16,-35 0-16,17-18 16,-35 35-16,-18-17 15,1 0-15,-19-1 16,1 19-16,-36-19 16,19 36-16,-1 0 15,17 0-15,19 0 0,17 18 16,-18-18-1</inkml:trace>
  <inkml:trace contextRef="#ctx0" brushRef="#br0" timeOffset="-210437.008">7814 14852 0,'0'-18'0,"-18"18"15,1 0 1,17 18-16,-36 35 15,36-18-15,-17 36 16,17-36-16,17 18 16,-17-18-1,18-17-15,0-1 0,-1 1 16,1 0-16,0-18 16,-1 0-16,1 0 15,-18-18-15,0 0 16,-18 18-16,1-17 0,-1-1 15,0 18-15,-35-17 16,36 17-16,-1 0 0,18-18 31</inkml:trace>
  <inkml:trace contextRef="#ctx0" brushRef="#br0" timeOffset="-210053.282">7955 14940 0,'18'0'16,"-1"0"-1,1 35-15,0-17 16,-1 0-16,-17-1 16,18 1-16,-18 0 15,18-1-15,-18 1 0,0 0 0,-18-1 16,18 1-16,-18-1 15,36-17 17,17 0-17,1 0-15,-19-17 16</inkml:trace>
  <inkml:trace contextRef="#ctx0" brushRef="#br0" timeOffset="-209664.248">8273 14923 0,'17'0'31,"-17"17"-15,-17-17-1,17 18 1,-18-1 0,18 1-16,0 0 15,18-1-15,-1 1 16,1 0 0,0-1-1,-1-17-15,-17 18 0,0 0 16,-17-1-1,17 1-15,-18-18 0,-17 17 16,17-17 0,-17 0-1</inkml:trace>
  <inkml:trace contextRef="#ctx0" brushRef="#br0" timeOffset="-209356.931">8484 14923 0,'36'0'15,"-19"0"1,19-18-16,-19 18 15,18 18-15,-17-18 16,-18 17-16,18-17 16,-18 18-16,0-1 0,0 19 15,0-1-15,0 18 16,0-18-16,17 18 16,-17-35-16,18-1 15,-18 1-15,0 0 0</inkml:trace>
  <inkml:trace contextRef="#ctx0" brushRef="#br0" timeOffset="-209213.048">8625 15099 0,'53'-18'0,"-106"36"0,142-36 15,-72 1-15,1 17 16,0 0-16</inkml:trace>
  <inkml:trace contextRef="#ctx0" brushRef="#br0" timeOffset="-208056.526">9172 14711 0,'-17'-18'0,"-1"1"16,53 17 0,18 0-1,0 0-15,0 0 16,0 0-16,0 17 15,53-17-15,-53 0 16,52-17-16,-69 17 16,-19-18-16,1 18 0,0-18 15,-18 1-15</inkml:trace>
  <inkml:trace contextRef="#ctx0" brushRef="#br0" timeOffset="-207849.977">9666 14499 0,'35'35'16,"-70"-70"-16,88 106 0,18-18 16,-18-36-16,17 36 15,-52-35-15,-1-1 0,1 1 16,-36 17-16,1-17 16,-1-18-16,-35 18 15,18-1-15,0-17 16,-1 0-16,19 0 0,-19 0 15,19 0-15</inkml:trace>
  <inkml:trace contextRef="#ctx0" brushRef="#br0" timeOffset="-207600.584">10336 14376 0,'18'0'16,"-18"17"-16,0 54 16,-18-18-16,18 70 15,0-70-15,0 71 16,18-89-16,35 36 16,-18-54-16,53 1 15,-52-18 1,34-18-16,-52 1 15,0-1-15</inkml:trace>
  <inkml:trace contextRef="#ctx0" brushRef="#br0" timeOffset="-207454.696">10372 14728 0,'35'18'0,"-70"-36"0,105 36 16,-34-18-16,-1 0 15,0-18-15,0 18 0,1-17 16,-36-1 0</inkml:trace>
  <inkml:trace contextRef="#ctx0" brushRef="#br0" timeOffset="-207310.813">10301 14376 0,'0'0'16,"35"-36"-16,1 36 0,-1-17 15,0 17-15,53-18 16,-52 1-16,-1 17 0,-17 17 16,-1-17-1,1 18-15</inkml:trace>
  <inkml:trace contextRef="#ctx0" brushRef="#br0" timeOffset="-206894.205">11042 14676 0,'0'17'16,"0"-34"-16,18 34 0,-1-17 15,54 18-15,-18-1 16,0-17-16,17 0 16,1 0-16,-1 18 0,-17-18 15,53 0-15,-53 0 16,-18 0-16,1 0 16,-19 0-16,-17-18 0</inkml:trace>
  <inkml:trace contextRef="#ctx0" brushRef="#br0" timeOffset="-206661.086">11695 14411 0,'0'0'0,"35"0"0,53 35 16,-35-17-16,-18 0 15,1-1-15,-1 18 0,-18-17 16,1 17-1,-18 1-15,18-1 0,-18 0 0,-18 0 16,0 1-16,-17-1 0,0 0 16,0-17-16,-18 17 15,35-17-15,-17 17 16,17-35-16</inkml:trace>
  <inkml:trace contextRef="#ctx0" brushRef="#br0" timeOffset="-206009.444">12488 14834 0,'-17'0'0,"34"0"0,-17 0 15,36 18 1,-1-18-16,0-18 15,36 1-15,-36-1 16,0-17-16,18-18 16,-53 35-16,18-17 0,-18 17 15,-18 1-15,1-19 0,-36 1 16,17 17-16,-34 1 16,35 17-16,-18 17 15,17 1-15,19 17 16,-36 36-16,53-36 15,35 53-15,0-35 16,18-17-16,18-1 16,52 0-16,-70-17 0,53-1 15,-53 1 1,0-18-16,-71 0 31,1 0-31</inkml:trace>
  <inkml:trace contextRef="#ctx0" brushRef="#br0" timeOffset="-204581.581">13353 14993 0,'0'0'16,"0"-18"-16,0 1 16,-18 17-1,0 0 1,18 17-16,-35 19 15,17-1-15,1 53 16,17-53-16,-18 1 0,18 17 16,18 0-16,-1-36 15,36 1 1,-35-1-16,17-17 0,1-17 16,-36-1-16,17 1 15,-17-1-15,-17 0 16,-1 1-16,-35-19 15,35 36-15,-17 0 16,0 0 0</inkml:trace>
  <inkml:trace contextRef="#ctx0" brushRef="#br0" timeOffset="-204269.233">13547 15046 0,'0'0'16,"17"0"0,1 18-16,0-1 15,17 19-15,-17-19 16,-1 36-16,-17-18 15,-17 1 1,-1-19-16,0 19 16,1-36-16,17 17 15,-18-17-15,36 0 16,17 0-16,0 0 16,0-17-16</inkml:trace>
  <inkml:trace contextRef="#ctx0" brushRef="#br0" timeOffset="-203574.217">13847 15081 0,'17'0'31,"18"0"-15,-17-17-16,0 17 15,-1-18-15,19 18 16,-36-18-16,-18 18 16,0 0-16,-17 18 15,17 0 1,-17-18-16,18 17 0,-1 1 15,18 0-15,18-1 16,-18 1-16,17-1 16,18 1-16,-17 0 0,17-18 15,1 17-15,-19 1 16,19 0-16,-36-1 16,0 1-16,0 0 0,-18-18 15,-35 17-15,0 1 16,35-18-16,-34 17 15,34-17 1,18-17-16,18-1 16</inkml:trace>
  <inkml:trace contextRef="#ctx0" brushRef="#br0" timeOffset="-203173.952">14164 15081 0,'-18'0'15,"36"0"17,0 0-32,17 0 15,-17 0-15,17 0 0,0 0 16,-17 0-16,17 0 16,-17 18-16,-18 0 15,0 17 1,0 0-16,0-17 0,0 17 15,0 18-15,0-35 16,17 17-16,-17-18 16,18 1-16,-18 0 15</inkml:trace>
  <inkml:trace contextRef="#ctx0" brushRef="#br0" timeOffset="-203040.597">14252 15258 0,'0'0'0,"53"0"16,-18 0-16,-17-18 15,53 18-15,-36-18 16,-17 18-16</inkml:trace>
  <inkml:trace contextRef="#ctx0" brushRef="#br0" timeOffset="-201081.677">14817 14587 0,'17'0'31,"54"-35"-15,35-35-16,-36 34 16,18-17-16,1 0 0,-1 1 15,18-19-15,0 0 0,123-70 16,-123 71-16,-1-1 16,-16 18-16,-19-17 15,1 34-15,-36-16 0,36-19 16,-36 36-16,-35 17 15,18-17-15,-18 17 16</inkml:trace>
  <inkml:trace contextRef="#ctx0" brushRef="#br0" timeOffset="-200853.584">16263 13370 0,'35'0'16,"1"0"-16,-1 0 0,35 18 16,-17-18-16,36 35 15,-72-17-15,1 17 16,-1 0-16,-17 1 0,0-1 16,-17 0-1,-1 1-15,1-1 0,-19 0 0,19-17 16,-1 17-16,-35-17 15</inkml:trace>
  <inkml:trace contextRef="#ctx0" brushRef="#br0" timeOffset="-200331.822">17110 13088 0,'-71'0'0,"142"0"0,-177 0 16,71 18-16,-36 52 15,36-34-15,0 69 16,35-52-16,0-17 0,17 16 15,1 1-15,35-17 16,35-1-16,-35-17 16,70-36-16,-70 0 15,0 1-15,-18-19 0,1 1 16,-1-53 0,-35 53-16,-18-71 15,-17 71-15,-71-36 16,53 36-16,-70-1 15,88 36-15,-18 0 16,17 18-16,19 0 0,-19 17 16</inkml:trace>
  <inkml:trace contextRef="#ctx0" brushRef="#br0" timeOffset="-199698.136">15081 14658 0,'0'0'16,"18"0"-16,17 0 0,71-18 16,-18 18-16,18-17 0,0-1 15,176-17 1,-123-1-16,-18 1 0,141-18 15,-176 36-15,70-1 16,-105 0-16,-36 18 16,1-17-16</inkml:trace>
  <inkml:trace contextRef="#ctx0" brushRef="#br0" timeOffset="-199480.736">16475 14305 0,'53'-17'15,"-36"17"-15,71 0 16,-35 0-16,0 0 16,-17 17-16,-1-17 15,35 18-15,-70-1 16,0 1-16,-17 0 0,-36 35 16,18-36-16,-36 36 15,36-18-15,-36 1 16,54-36-1</inkml:trace>
  <inkml:trace contextRef="#ctx0" brushRef="#br0" timeOffset="-199142.837">17268 14288 0,'0'0'16,"-35"-36"-16,0 36 0,-36-17 16,36 34-16,-35 54 15,52-36-15,0 0 16,36 54-16,0-54 16,52 35-16,-17-52 15,0 0-15,70-18 16,-70 0-16,18-36 15,-36 19-15,18-19 0,-18-16 16,-35 16-16,-35-34 16,-18 34-1,0 19-15,-106-18 16,71 35-16,-70 17 16,69 1-16,-52 17 15</inkml:trace>
  <inkml:trace contextRef="#ctx0" brushRef="#br0" timeOffset="-198774.461">15240 14781 0,'35'-17'0,"-70"34"0,106-17 15,34 53-15,-52 0 16,18-17-16,17-1 0,0 18 15,106 35 1,-88-53-16,0 0 0,0 1 16,88 34-16,-106-34 15,-17-1-15,-19 0 0,1 0 16,18 1 0,-53-36-16</inkml:trace>
  <inkml:trace contextRef="#ctx0" brushRef="#br0" timeOffset="-198530.118">16598 15046 0,'0'0'0,"0"-35"0,18 35 0,-1 17 16,19 19 0,-19-1-16,1 0 15,17 0-15,-17 1 0,17-1 0,18 53 16,-35-53-16,-1-17 15,-17 53 1,0-36-16,-52 0 16,34 1-16,-17-19 0,-18 1 15,-18 17-15,-17 18 16,53-53-16,-1 18 16</inkml:trace>
  <inkml:trace contextRef="#ctx0" brushRef="#br0" timeOffset="-198018.258">17074 15346 0,'0'0'16,"-52"35"-16,34 0 0,-17 1 0,17 17 15,0 0-15,18-1 16,0 1-16,0 0 0,71 35 16,-18-70-16,0 0 15,17-18-15,1 0 0,88-36 16,-54-34-1,-52 17-15,-35 18 16,0-18-16,-54-35 16,1 35-16,-18 17 0,0 19 15,-17-19-15,-71 36 16,52 0-16,1 18 0,18 17 16,-1 1-16,18-1 15</inkml:trace>
  <inkml:trace contextRef="#ctx0" brushRef="#br0" timeOffset="-197668.328">17198 16210 0,'0'18'16,"18"-1"15</inkml:trace>
  <inkml:trace contextRef="#ctx0" brushRef="#br0" timeOffset="-197567.56">17198 16457 0,'18'18'15</inkml:trace>
  <inkml:trace contextRef="#ctx0" brushRef="#br0" timeOffset="-197451.752">17251 16598 0,'0'18'15,"0"-1"-15,17-17 16,-17 18 0</inkml:trace>
  <inkml:trace contextRef="#ctx0" brushRef="#br0" timeOffset="-197323.912">17251 16898 0,'0'0'0,"0"35"0,0-17 15,17 0-15,1-18 0,17 17 16,-17 1-16</inkml:trace>
  <inkml:trace contextRef="#ctx0" brushRef="#br0" timeOffset="-196667.172">15258 15399 0,'17'17'16,"-34"-34"-16,52 70 0,-17-18 15,52 36 1,-35-36-16,18 35 0,18-17 15,-1 18 1,1 17-16,17-17 0,89 105 0,-89-88 16,0 0-16,0 18 15,0-18-15,1 1 0,-19 16 0,1 1 16,70 71 0,-71-89-16,1 0 0,-1-35 15,72 70-15,-72-70 16,-17-17-16,-18-1 0,1 0 15,16 0 1,-34-35-16,-18 18 16,-18-18-1,1-18 1</inkml:trace>
  <inkml:trace contextRef="#ctx0" brushRef="#br0" timeOffset="-196371.589">17180 17233 0,'0'-17'15,"0"52"1,0-18-16,18 1 16,17 35-16,0 0 15,-17-18-15,17 18 16,-17-18-16,-18-17 15,0 17 1,0 1-16,-18-19 0,1 1 16,-36 17-1,35-35-15,-17 0 16,17 0-16,-17 18 0,17-18 0,-17 0 16,35 17-16,-18 1 15,18 0 1</inkml:trace>
  <inkml:trace contextRef="#ctx0" brushRef="#br0" timeOffset="-196050.249">17427 17463 0,'-17'0'16,"-19"52"-1,19-16-15,-1 34 0,0 36 16,1-53 0,17-18-16,17 1 0,1-1 15,17 0-15,36-17 16,-18-18-16,53-18 16,-53 0-16,35-52 15,-53 35-15,0-18 16,-35 17-16,0-16 15,0-1-15,-17 17 0,-19-17 0,1 1 16,-53-19-16,35 36 16,0 17-16,-123 0 15,123 36 1</inkml:trace>
  <inkml:trace contextRef="#ctx0" brushRef="#br0" timeOffset="-188591.769">18503 14552 0,'0'0'15,"35"35"-15,-17 1 0,35 34 16,-35-17-16,52 53 16,-52-53-16,0 0 0,17 35 15,-18-53-15,-17 18 16,0-18-1,-35 1-15,18-36 16,-19 0-16,1 0 16,17-18-16,-88-52 15,36-1 1,17-35 0,0 0-16,18 0 15,35 71-15,-18-53 16,1 53-16,17-1 15,-18-16-15,36 34 16</inkml:trace>
  <inkml:trace contextRef="#ctx0" brushRef="#br0" timeOffset="-188481.477">18486 14235 0,'0'17'31</inkml:trace>
  <inkml:trace contextRef="#ctx0" brushRef="#br0" timeOffset="-187936.026">18821 14482 0,'35'17'15,"-17"1"-15,-1 52 16,1-34-16,0-1 16,17-17-16,0 34 15,0-34-15,-17 0 0,0-18 16,-1 0-16,1 0 15,0 0-15,-18-18 0,0-17 16,0 0-16,0 17 16,-18-35-16,18 18 15,0-1-15,0 19 16,-18-1-16,18 53 31,18 18-15,0-35-16,-1 17 0,-17 1 15,18-19-15,-1 1 0,1 35 16,0-36-16,-1 19 16</inkml:trace>
  <inkml:trace contextRef="#ctx0" brushRef="#br0" timeOffset="-187775.099">19385 14534 0,'0'36'15,"0"-72"-15,0 89 0,0-35 16,0 0-16,18-1 0,-18 1 16,0 0-16</inkml:trace>
  <inkml:trace contextRef="#ctx0" brushRef="#br0" timeOffset="-187608.155">19332 14358 0,'0'-18'0,"0"36"0,-17-36 15,34 36 1,1-18-16,-18 18 0,18-1 15</inkml:trace>
  <inkml:trace contextRef="#ctx0" brushRef="#br0" timeOffset="-185811.784">19685 14534 0,'0'-17'15,"-18"17"1,1 17-16,-1 1 16,18 35-1,0-35-15,0 17 16,0-17-16,18-1 0,-1 1 15,19-1-15,-1 1 16,-17-18-16,-1 0 0,36 0 16,-35-18-16,-1 18 15</inkml:trace>
  <inkml:trace contextRef="#ctx0" brushRef="#br0" timeOffset="-185499.955">19897 14693 0,'35'0'16,"-17"0"-16,17-17 15,0 17-15,18-36 16,-35 19-16,-1-1 16,-17 0-16,0 1 0,0-1 15,-53-17 1,36 35-16,-18 0 15,-18 0-15,35 17 16,0 1-16,1 0 0,17 17 16,0-17-16,0 52 15,17-52-15,19 17 16,-19-17-16,19-1 0,-1-17 16,18 0-16,17-17 15,-34 17-15,-1-18 0,-18 0 16</inkml:trace>
  <inkml:trace contextRef="#ctx0" brushRef="#br0" timeOffset="-185205.672">20320 14076 0,'0'0'0,"18"-18"0,52 18 15,-35 0-15,1 0 16,-1 18-16,0-18 0,1 0 16,-19 17-1,-17 1-15,0 0 0,-35 35 16,0-36 0,17 1-16,-17 35 15,35-35-15,-18-1 16,18 1-16,18-1 0,-18 19 0,17-19 15,1 1-15,0 17 16,-1-17-16,-17 0 16</inkml:trace>
  <inkml:trace contextRef="#ctx0" brushRef="#br0" timeOffset="-185082.563">20585 14799 0,'17'35'15,"-34"-70"-15,52 88 0,-35-35 16</inkml:trace>
  <inkml:trace contextRef="#ctx0" brushRef="#br0" timeOffset="-181274.124">15663 15399 0,'0'17'16,"53"19"-1,-35-1-15,35 0 16,-18 1-16,71 69 16,-36-69-16,1 17 0,105 52 15,-87-69-15,-1 17 16,88 52-1,-88-52-15,89 36 16,-89-54-16,-17 0 0,-1 0 16,18 18-16,-52-35 15,-1 0-15,-18-1 0,1-17 16,-18 18-16,-18-18 16</inkml:trace>
  <inkml:trace contextRef="#ctx0" brushRef="#br0" timeOffset="-181006.043">17092 16228 0,'0'0'16,"18"17"-16,-18 1 0,17 0 0,36 35 16,-35-36-16,17 1 15,0 0-15,36 17 16,-36-35-16,18 35 15,-53-17-15,18-18 16,-18 35-16,-18-35 16,1 0-16,-36 18 15,35-18-15,-35 0 16,35 0-16,1 0 16,34 0-1</inkml:trace>
  <inkml:trace contextRef="#ctx0" brushRef="#br0" timeOffset="-180667.382">17621 16387 0,'0'0'15,"-35"-18"-15,17 18 0,-52 18 16,52 17-16,-17 0 0,17 36 15,18-18 1,18-18-16,17 18 0,0-18 16,18 0-16,71 1 15,-54-36-15,-17 0 0,18-18 16,35-17 0,-71-1-16,0 19 0,-17-19 15,-36-34-15,-17 35 16,-53-18-16,17 35 15,-52-17 1,52 17-16,18 18 0,0 0 16,0 0-16,-17 18 15,70-1-15,35-17 16</inkml:trace>
  <inkml:trace contextRef="#ctx0" brushRef="#br0" timeOffset="-179496.657">18785 16475 0,'0'0'0,"0"35"0,0 53 16,0-53-16,18 18 15,-18-17-15,0 17 0,18 17 16,-18-35-16,17 1 16,-17-19-16,0 1 0,18-18 15,0 0-15,-18-18 16</inkml:trace>
  <inkml:trace contextRef="#ctx0" brushRef="#br0" timeOffset="-179310.161">18979 16669 0,'-70'17'15,"140"-34"-15,-158 52 0,35 0 16,36-17-16,-1 0 0,18-1 15,18 1-15,35-18 16,-18 18-16,18-18 16,35-18-16</inkml:trace>
  <inkml:trace contextRef="#ctx0" brushRef="#br0" timeOffset="-179188.434">19156 16739 0,'0'0'0,"-18"18"16,18 0-16,18-1 16,-1 1-16,1-18 15,0 18-15</inkml:trace>
  <inkml:trace contextRef="#ctx0" brushRef="#br0" timeOffset="-178521.257">19297 16863 0,'18'17'0,"-36"-34"0,53 17 16,-17-18-1,-18 1-15,18-1 16,-1 36 15,-17-1-15,18-17-16,-1 0 15,1 0-15,17-17 16,-17-1-16,0 18 16,-1-18-1,-17 1-15,0-1 16,0 36 0,-17-18-16,17 17 15,17 1-15,-17 0 16,18-18-1,0 0-15,-1 17 16,1 1-16,-1 17 16,1-17-16,-18 17 15,18 0-15,-18 1 0,0 69 16,0-69-16,0 52 16,-18-35-16,18-18 15,-18-17-15,1 17 0,-1-17 16,1-1-16,-1-17 15,18-17-15,0-36 16,0 17-16,35-69 16,0 52-16,-17 0 15,35-35-15,-35 52 16,17 1-16,-17 17 16,-1 18-16</inkml:trace>
  <inkml:trace contextRef="#ctx0" brushRef="#br0" timeOffset="-175689.479">30074 6862 0,'-17'-18'0,"17"0"31,17 18-15,19-17-16,17 17 15,-18 0-15,0 17 0,0 1 16,18 17-1,-35-17-15,0-1 0,-1 19 16,1-1-16,-18 0 0,0 53 16,-18-35-16,1 18 15,-1 0-15,0 17 0,-17 123 16,17-87 0,1-18-16,-1 17 0,18-17 0,18 88 15,-1-106 1,-17 0-16,53 54 15,-35-72-15,52 18 16,-34-35-16,-19-18 16,19-17-16,-19 0 0,-17-1 15,-17-17 1,-19-17-16,1 17 16,0 0-16,0 17 0,17 1 15,-17 17-15,-1 36 16,36-18-16,-17 0 15,17 0-15,0 0 0,35 70 16,-17-52-16,-1-19 16,19 19-16,-19-18 0,1 17 15,-1-17-15,1 18 16,-18-18-16,0 0 0,0 17 16,0-17-16,-35 53 15,0-53-15,-36 53 16,36-71-16,-36 36 15,54-54-15,-19 1 16,19-18-16,-19 0 0,19 0 16,-19-18-16,19 18 0</inkml:trace>
  <inkml:trace contextRef="#ctx0" brushRef="#br0" timeOffset="-172392.018">22049 13212 0,'0'0'0,"0"17"16,35 36-16,-35-18 15,18 18-15,34 88 16,-34-35-16,0 176 15,-18-105-15,-18 229 16,0-212-16,18 0 16,-17-36-16,17 89 15,0-159-15,17 36 16,1-89-16,0-17 16,-1-18-16,1-35 15</inkml:trace>
  <inkml:trace contextRef="#ctx0" brushRef="#br0" timeOffset="-171936.305">21925 13388 0,'35'0'16,"-17"0"0,0-18-1,17-17-15,0 0 0,1-1 16,-1 1-16,18-35 0,-36 34 16,19-34-16,-36 52 15,17 1-15,-17 34 16,0 36-1,0 0-15,18 0 16,0 0-16,-1 17 0,18-17 0,-17 0 16,35 0-16,-18-18 0,1 1 15</inkml:trace>
  <inkml:trace contextRef="#ctx0" brushRef="#br0" timeOffset="-171380.869">21608 15769 0,'0'0'16,"0"18"-16,0-1 0,0 54 16,0-36-16,0 53 15,0-52 1,0-1-16,0 0 0,0 1 16,17-1-16,-17-17 15,36-18-15</inkml:trace>
  <inkml:trace contextRef="#ctx0" brushRef="#br0" timeOffset="-171152.795">21819 16016 0,'0'35'0,"0"-17"16,18 0-16,-18-1 15,53 1-15,-35-18 16,17 0-16,-18 0 0,19-18 15,-19 1-15,1-36 16,0 35-16,-36-35 16,0 36-16,1-1 15,-19-17-15,19 35 16,-18 0-16</inkml:trace>
  <inkml:trace contextRef="#ctx0" brushRef="#br0" timeOffset="-170980.054">22313 16069 0,'0'0'16,"-17"53"-16,-19-35 15,19-1-15,-1 36 16,0-35-16</inkml:trace>
  <inkml:trace contextRef="#ctx0" brushRef="#br0" timeOffset="-170713.323">22472 15981 0,'0'0'0,"0"17"0,-18 1 15,1 0 1,17 17 0,17-17-16,-17-1 0,36-17 15,-1 0-15,-17 0 0,17-35 16,0 0 0,-35 17-16,0 0 15,-18 1-15,1-1 16,-1 1-16,-35-1 15,36 18-15,-1 0 0,0 0 16</inkml:trace>
  <inkml:trace contextRef="#ctx0" brushRef="#br0" timeOffset="-170440.597">22737 15928 0,'0'18'15,"0"-36"-15,-18 53 0,18-17 16,0-1-16,0 1 16,0 0-16,18-18 0,-1 17 0,36 1 15,-35-18-15,35 0 16,-36 0 0,1 0-16,0-18 15,-18 1-15,0-19 16,-18 36-16,0-17 0,1-1 15,-19 1-15,19 17 0,-1-18 16,-17 0-16,17 18 16</inkml:trace>
  <inkml:trace contextRef="#ctx0" brushRef="#br0" timeOffset="-170195.444">23072 15998 0,'0'0'0,"0"18"0,-36 0 16,36-1-1,0 1-15,36 0 16,-19-18-16,54-18 16,-36 0-16,-17 1 15,-1-1-15,19-17 16,-36 17-16,-18-35 15,0 53-15,-17-17 0,0 17 16,17 0-16,-17 0 0,0 17 16,-1 1-16</inkml:trace>
  <inkml:trace contextRef="#ctx0" brushRef="#br0" timeOffset="-169679.573">22172 16669 0,'0'0'0,"0"-18"0,0 36 15,18 52 1,-18 71 0,0-52-16,0-1 15,0 123-15,17-16 16,-17-90-16,18-16 15,0-19-15,-1 54 16,1-89-16,17 18 16,-35-36-16</inkml:trace>
  <inkml:trace contextRef="#ctx0" brushRef="#br0" timeOffset="-169364.524">22031 17568 0,'-18'18'0,"18"0"15,18 17-15,0 0 0,35 36 16,-18-18-16,18 35 15,-18-35-15,-17 0 16,-1-36-16,36 36 16,-35-35-16,17 0 15,-17-36-15,17 0 16,0-17-16,1 0 0,-1-18 16,53-35-1,-53 52-15,-17 19 0,17-19 16,-17 36-16,-18-17 0</inkml:trace>
  <inkml:trace contextRef="#ctx0" brushRef="#br0" timeOffset="-159334.368">27517 6103 0,'0'18'31,"17"17"-16,1-35-15,-18 18 16,18-18-16,-18 17 16,0-34 31,17-19-32,1 1-15,0 0 0,34-36 16,-34 36-1,17-18-15,-17 18 0,17-53 16,-17 70-16</inkml:trace>
  <inkml:trace contextRef="#ctx0" brushRef="#br0" timeOffset="-157215.578">27428 7144 0,'0'-18'0,"0"36"15,18-18-15,-18 17 16,18 1-16,-18 0 16,17-1-16,-17 1 0,18-18 15,-18 18-15,18-18 16,-18-18-16,0-17 16,17-1-16,1 1 0,0-18 15,-18 0-15,35-35 16,-17 53-16,-1 0 0,18-1 15,-17 19 1</inkml:trace>
  <inkml:trace contextRef="#ctx0" brushRef="#br0" timeOffset="-156776.524">27534 7938 0,'0'17'16,"0"-34"-16,0 52 0,0-18 0,-17 1 15,34-18 1,1 0-1,0-35 1,-1 17-16,1-17 0,17-36 16,0 36-16,-17-18 15,17-17-15,-35 34 16,18-17-16,0 53 16,-18-17-16</inkml:trace>
  <inkml:trace contextRef="#ctx0" brushRef="#br0" timeOffset="-156181.441">27570 8855 0,'0'0'16,"0"17"-16,0 1 0,0 0 15,17-1-15,-17 1 16,18-18 0,0-18-1,-1-35 1,1 18-16,-1 0 0,19-53 15,-19 52 1,1 1-16,17 0 0,-17 17 16,0 1-16,17-1 15</inkml:trace>
  <inkml:trace contextRef="#ctx0" brushRef="#br0" timeOffset="-155731.746">27517 9737 0,'0'0'0,"0"17"0,0 1 15,17-18-15,1 35 16,17-35 0,-17 18-16,0-18 15,-1 0-15,1 0 0,-1 0 0,1 0 16,0-53-16,-1 35 16,1-35-16,35-52 15,-18 52-15,-17 0 16,17-18-16,0 18 0,-17 18 15,0 0-15</inkml:trace>
  <inkml:trace contextRef="#ctx0" brushRef="#br0" timeOffset="-134798.773">17216 2699 0,'17'-18'15,"36"18"1,35 18 0,-17-1-1,-36-17-15,18 36 16,-18-19-16,-17 1 0,0 0 16,-1-1-16,1 19 0,-18-1 15,0 18-15,0 53 16,0-54-16,0 19 0,-18-18 15,18 70 1,-17-34-16,17-19 0,0 107 16,0-89-16,0 0 15,0 18-15,0-18 0,17-17 16,1 70-16,0-71 16,17 18-1,-18-52-15,1-1 0,17 0 16,-17-17-16,17-18 15,-17 0-15,0 0 16,-18-18-16,-18 1 31,0 17-31,1 17 16,-36 18 0,35 1-16,-35 34 15,36-34-15,-1 69 16,0-52-16,18 0 15,0 18-15,0-18 0,0 17 0,18 71 16,0-70 0,17 52-16,-35-52 15,17-18-15,19 70 16,-19-70-16,1 53 16,-18-53-16,0 0 15,-53 88 1,-17-53-16,-1-17 15,18-36-15,-70 18 16,52-53 0,18 18-16,-17-1 0,-36-17 15,53 0-15,18 0 16</inkml:trace>
  <inkml:trace contextRef="#ctx0" brushRef="#br0" timeOffset="-133626.046">18327 3598 0,'35'106'16,"-17"-53"-16,17 35 15,-17-70-15,17 17 16</inkml:trace>
  <inkml:trace contextRef="#ctx0" brushRef="#br0" timeOffset="-133359.519">18556 3722 0,'35'35'0,"-70"-70"0,88 88 15,-35-36-15,35-17 16,-18 0-16,-17-17 0,17-1 16,-18 0-1,-17 1-15,0-18 0,-17-1 16,-1 19-16,1-1 0,-36-35 16,17 53-16,1-18 15,0 18-15,35 18 16,17 17-1</inkml:trace>
  <inkml:trace contextRef="#ctx0" brushRef="#br0" timeOffset="-133185.767">18979 3757 0,'0'0'15,"0"35"-15,-17-17 0,-1 17 16,18-17-16,-17-18 16,17 18-16</inkml:trace>
  <inkml:trace contextRef="#ctx0" brushRef="#br0" timeOffset="-132878.95">19138 3581 0,'-17'17'16,"34"-34"-16,-34 52 0,34 0 15,1-35 1,35 18-16,-18-18 15,18 0-15,-35 0 16,17-53-16,-17 35 16,-18-35-16,0 36 15,-18-1-15,0 1 16,1-1-16,-36 0 16,17 18-16,1 18 15,17 0-15,1-18 16</inkml:trace>
  <inkml:trace contextRef="#ctx0" brushRef="#br0" timeOffset="-132608.232">19473 3475 0,'0'0'15,"-17"35"-15,-1-17 0,18 35 16,18-36-16,-1 1 15,19 0-15,-1-18 16,-17 0-16,-1 0 0,1-18 16,-1-17-16,-17 17 15,-17-35 1,-1 18-16,1 17 0,-19-17 16,19 17-16,-36 18 15,35 0-15,0 0 16,36 0-16</inkml:trace>
  <inkml:trace contextRef="#ctx0" brushRef="#br0" timeOffset="-132318.099">19791 3369 0,'-18'0'0,"18"18"15,0-1-15,18 1 16,-1 0-16,19-1 16,-19-17-1,1 0-15,17 0 0,-17-17 16,0-1-16,-1-17 16,1 17-16,-18 0 15,-18 1-15,1-1 0,-36-17 16,35 17-16,-17 18 15,-1 0-15,-16 18 16,34-18-16,18 17 0,-18 1 16,36 0-16</inkml:trace>
  <inkml:trace contextRef="#ctx0" brushRef="#br0" timeOffset="-131800.986">20214 3228 0,'0'-18'15,"0"36"-15,18-18 16,-1 0 0,1 0-1,0 0-15,-1-18 16,1 18-16,-18-17 15,18 17-15,-1-18 16,1 0-16,0 18 16,-18 18-1</inkml:trace>
  <inkml:trace contextRef="#ctx0" brushRef="#br0" timeOffset="-131371.954">20549 3122 0,'0'18'15,"0"-1"1,0 1-1,18-18-15,0 0 0,-1 18 0,1-18 16,0 0-16,17-18 16,-18 0-16,1 1 15,-18-19-15,0 19 16,0-1-16,18 18 16,-1 35 15,-17-17-31,18 0 0,17 17 15,1-35-15,-1 0 16,-18 0 0,1 0-16,-18-18 15,18 18-15,-36-53 16,18 36-16,-18-36 16,1 35-16,17 1 0,-18-1 15,18 0-15</inkml:trace>
  <inkml:trace contextRef="#ctx0" brushRef="#br0" timeOffset="-130816.944">21043 2946 0,'0'0'0,"-17"17"0,-1 1 16,18 0-16,0 35 15,18-53-15,-1 17 16,1-17-16,-1 0 16,1 0-16,0 0 0,-1-17 15,-17-1 1,0 0-16,-17 1 16,-1-1-16,0 18 15,1-18-15,-1 18 16,18 18-16,0 0 15,18-1-15,17 19 16,-17-19-16,35-17 16,-36 0-16,19 0 15,-19 0-15,1-17 16,-18-1 0,18 18-1,-1 18-15,1-1 16,-1 1-16,1 17 0,17 36 15,-17-36-15,17 18 16,-35-36 0,18 19-16,-36-19 15,1 1-15,-1-18 0,0 0 16,1-18-16,-36-17 16,53 17-16,-18-70 15,18 53-15,53-71 16,-18 71-16,1 0 15,34-36-15,-35 53 16,1 18-16,-19 0 0,-34 18 16,-19 0-1</inkml:trace>
  <inkml:trace contextRef="#ctx0" brushRef="#br0" timeOffset="-130449.463">18979 4551 0,'0'0'0,"-17"0"0,-1 0 16,1 0-16,17 17 16,17 1-16,54 35 15,-36-35-15,53 17 16,-53-17 0,1-1-16,-19 1 15,-17 0-15,-17-1 16,-36-17-1,35 0-15,-17 0 0,0-17 0,17-1 16,0 18-16,18-18 16,0 1-16</inkml:trace>
  <inkml:trace contextRef="#ctx0" brushRef="#br0" timeOffset="-130199.298">19332 4568 0,'0'0'15,"0"18"-15,18-18 16,-18 18-16,18-18 0,-1 17 16,1-17-16,35 0 15,-36 0-15,1-17 16,0-1-16,-1 0 16,-34-17-16,17 18 15,-36-1-15,19 0 0,-19 1 16,19 17-16,-18 0 15,52 0 17,1 0-32</inkml:trace>
  <inkml:trace contextRef="#ctx0" brushRef="#br0" timeOffset="-130044.386">19526 4057 0,'0'0'16,"-53"-35"-16,36 35 0,-19 0 15,19 17-15,17 19 16,35 52-16,-17-35 16,17 0-16,18-18 0,-18 18 15,0-18-15,18 36 16</inkml:trace>
  <inkml:trace contextRef="#ctx0" brushRef="#br0" timeOffset="-129915.545">19473 4463 0,'18'-36'16,"-36"72"-16,71-72 0,0 1 15,-35 35-15,17-18 16,-17 1-16,-1 17 0</inkml:trace>
  <inkml:trace contextRef="#ctx0" brushRef="#br0" timeOffset="-129776.674">19703 4269 0,'17'0'0,"36"-18"16,-18 0-16,18-17 16,-17 17-16,17 1 15,-36-1 1,1 18-16,-18-17 16</inkml:trace>
  <inkml:trace contextRef="#ctx0" brushRef="#br0" timeOffset="-129598.702">19844 3986 0,'17'89'16,"-34"-178"-16,52 231 0,-17-54 16,-18-35-16,35 17 15,-35-35-15,18-17 16,-1 0-16,1-18 15,-18-18-15,18 0 16</inkml:trace>
  <inkml:trace contextRef="#ctx0" brushRef="#br0" timeOffset="-128908.367">20091 4251 0,'0'35'15,"0"-70"-15,17 88 0,-17-35 16,0-36-1,0-17 1,0 17-16,18-17 16,-18 17-16,18 0 15,-1 1-15,1 17 16,0 0-16,-1 0 16,-17 17-16,18-17 15,-18 18-15,17-18 0,-17 18 16,18-18-16,0 0 15,17-18 1,-35 0-16,18 18 0,-1-17 16,1 34-1,0 1 1,-1-18 0,1 18-16,-1-18 15,1 0-15,0-18 16,-1-17-1,1 0 1,-36 35 0,18 17 15,18 1-15,-18-1-1,18-17-15,-18 18 16,0-36 15,0 1-15,17 17 15,36 0-15,-35-18-16,52 18 15,-52 0 1,17 0-16,1 0 15,-19 0-15,-17-17 47,18-1-31</inkml:trace>
  <inkml:trace contextRef="#ctx0" brushRef="#br0" timeOffset="-128758.968">20849 4057 0,'0'0'16,"-35"35"-16,17-17 0,18 17 16,-17-17-16,17 17 15,0-17-15,0-1 0</inkml:trace>
  <inkml:trace contextRef="#ctx0" brushRef="#br0" timeOffset="-125594.603">25912 14146 0,'17'-17'15,"-34"34"-15,52-34 16,-18 87-16,-17-17 16,0 0-16,18 18 0,-18 70 15,18-88-15,-1 35 16,19-53-1,-1 0-15,0-52 16</inkml:trace>
  <inkml:trace contextRef="#ctx0" brushRef="#br0" timeOffset="-125355.967">26300 14340 0,'17'71'16,"-17"-36"-16,18 1 15,35-1-15,-36-18 16,19 1-16,-19-18 16,1 0-16,35-18 15,-53-17-15,0 18 0,0-19 16,-18 19-16,-17-19 0,-18-34 16,18 52-16,0 1 15,17 17-15,0 0 0,18 35 16,0-18-1,18 1-15</inkml:trace>
  <inkml:trace contextRef="#ctx0" brushRef="#br0" timeOffset="-125211.583">26776 14534 0,'0'0'0,"-53"71"16,35-53-16,1 17 15,-1-17-15,18-1 16,18-17-16,-1 0 0</inkml:trace>
  <inkml:trace contextRef="#ctx0" brushRef="#br0" timeOffset="-124950.39">26970 14446 0,'-18'36'0,"36"-72"0,-36 89 16,36-18 0,0-35-16,-1 18 15,1-18-15,35 0 0,-36 0 16,36-18 0,-53 1-16,18-18 15,-18 17-15,0 0 0,-18-17 0,1 17 16,-54-35-16,36 36 15,17 17 1,-17-18-16,17 18 0,-17 0 0,17 18 16</inkml:trace>
  <inkml:trace contextRef="#ctx0" brushRef="#br0" timeOffset="-124657.612">27411 14393 0,'0'0'0,"-35"36"16,35-19-16,0 1 15,0 0-15,0 17 16,17-18-16,18 1 16,1-18-16,17 0 15,-36 0-15,19-18 16,-36 1-16,0-18 15,-18-1-15,0 19 0,1-19 16,-19 19-16,1-1 0,0 18 16,-18-18-16,35 18 15,18 18-15,36 0 16,-19-18 0</inkml:trace>
  <inkml:trace contextRef="#ctx0" brushRef="#br0" timeOffset="-124386.867">27764 14393 0,'0'18'16,"0"17"-16,17-17 15,19 35-15,-1-36 16,-18 1-16,36 0 15,-17-18-15,-19 0 16,1-18-16,0-17 16,-18 17-16,-18-35 15,0 18-15,-17 17 0,0-17 16,-1 17-16,1 18 0,-35 0 16,17 18-16,17 0 15</inkml:trace>
  <inkml:trace contextRef="#ctx0" brushRef="#br0" timeOffset="-123782.414">28910 14041 0,'0'105'15,"0"-210"-15,18 281 0,-1-123 16,1 0-16,17 0 0,-17 0 0,0-18 16,-1 0-16,1-17 0,-18-1 15,0-34 1,0-36 0,0 18-16,0-1 0,18 1 15,17 35-15,0 0 16,0 0-16,1 35 0,-19 1 15,19-19-15,-36 19 0,17-1 16,-17 0-16,-17 18 16,-1-35-16,-17-1 15,17 1-15,0-18 16,-17-53 0</inkml:trace>
  <inkml:trace contextRef="#ctx0" brushRef="#br0" timeOffset="-123637.028">29475 14446 0,'0'0'15,"17"53"-15,1-35 0,0 17 16,-1-17-16,18-18 16,-35-18-1,0 0-15</inkml:trace>
  <inkml:trace contextRef="#ctx0" brushRef="#br0" timeOffset="-123535.758">29510 14111 0,'0'18'16</inkml:trace>
  <inkml:trace contextRef="#ctx0" brushRef="#br0" timeOffset="-123309.155">29792 14499 0,'0'-17'15,"0"-19"1,0 19-16,0-19 16,0 19-1,35-19-15,-35 19 16,36 17-16,-1 0 15,-17 17-15,-1 1 16,-17 0-16,35 35 16,-35-36-16,18 19 15,-18-19-15</inkml:trace>
  <inkml:trace contextRef="#ctx0" brushRef="#br0" timeOffset="-122642.382">30215 14376 0,'0'0'0,"-35"17"15,0 1-15,35 0 0,-18 17 16,18-17-16,36 17 16,-19-18-1,36-17-15,-18 0 16,-17 0-16,17-17 15,-17-1-15,-18 1 16,0-1-16,0-17 0,0 17 16,-18 0-1,36 18 1,0 36 0,-1-36-16,18 35 15,-17-17-15,0-18 0,-1 17 16,1-17-1,-18-17 1,0-1-16,0 0 16,-18 1-16,18-1 0,0 0 15,18 18 1,0 0 0,-1 18-16,1 0 15,17-1-15,-17-17 16,17 18-16,0-18 15,-17 18-15,17 17 16,-17 18 0,-18-18-16,18 53 15,-18-35-15,0 0 16,-18-18-16,18 1 16,0-1-16,0-17 0,-18-1 15,1-17 1,-1-53-1,0 18-15,18-53 16,0 35-16,18 0 16,0 0-16,17 18 0,0-1 0,18 1 15,0 0-15,0 17 0,35 1 16,-70 17 0,-18 17-16,-18 1 15</inkml:trace>
  <inkml:trace contextRef="#ctx0" brushRef="#br0" timeOffset="-122191.461">26899 15628 0,'-17'-18'16,"-1"18"-1,0 18-15,1 35 16,17-18-16,-18 53 16,36-52-16,-1-1 15,1 0-15,17-17 0,18 0 16,-17-1-16,16-17 0,37-17 15,-36-1-15,-1-17 16,1-1-16,-17-17 0,-1 1 16,0-54-1</inkml:trace>
  <inkml:trace contextRef="#ctx0" brushRef="#br0" timeOffset="-122030.534">27411 15311 0,'35'88'15,"-70"-176"-15,88 246 0,-53-87 0,35 70 16,0-88-16,-17 0 16,0 0-16,35 17 15,-36-52-15,1 0 16,-1-18-16,19 0 0,-19 0 0,1-18 16</inkml:trace>
  <inkml:trace contextRef="#ctx0" brushRef="#br0" timeOffset="-121740.796">27764 15699 0,'-18'35'16,"18"0"-16,35-105 0,-52 70 0,-19 105 0,36-69 15,18 17 1,0-36-16,17 1 16,0 0-16,-17-18 0,-1 0 15,1-18-15,0 0 0,-1-17 16,-17-18-1,0 35-15,0 1 16,-17-18-16,17 17 16,-18 0-16,18 36 15,18 17 1,-1 0-16,1-17 16,0 17-16,-1-17 0,36 17 15,-35-35-15,17 18 16,-17-18-16,-1 0 15</inkml:trace>
  <inkml:trace contextRef="#ctx0" brushRef="#br0" timeOffset="-121452.027">28205 15663 0,'0'0'15,"-36"0"-15,19 0 16,17 36 0,-18-19-16,36 19 15,-1-19-15,1 18 16,0-35-16,17 36 16,-17-36-16,-18 17 15,-18-17 1,-17 18-1,17-18-15,0 18 0,1-18 16,-1 0-16,0 17 16</inkml:trace>
  <inkml:trace contextRef="#ctx0" brushRef="#br0" timeOffset="-121195.346">28434 15663 0,'-35'0'16,"70"0"-16,-88 0 0,18 36 16,-1-1-16,36 0 15,0-17-15,18 17 16,17-17-16,36 17 16,-36-35-16,0 0 15,1 0-15,-54 0 31,-17 0-31,17 0 16,-17 18-16,-18-18 16</inkml:trace>
  <inkml:trace contextRef="#ctx0" brushRef="#br0" timeOffset="-120983.784">28698 15663 0,'18'18'16,"-18"0"-16,0 35 15,18-36-15,-18 18 0,17 1 16,-17-19 0,18 1-16,-18-36 31,-18-17-31,1 17 15</inkml:trace>
  <inkml:trace contextRef="#ctx0" brushRef="#br0" timeOffset="-120843.912">28787 15663 0,'0'-17'0,"0"-1"15,35 0 1,-17-17-1,-1 18 1</inkml:trace>
  <inkml:trace contextRef="#ctx0" brushRef="#br0" timeOffset="-120505.512">28963 15258 0,'18'-71'0,"-36"142"0,36-160 16,-18 54-16,0 18 0,-18 17 15,0 0-15,1 35 16,-1 0-16,1 0 16,17 18-16,0 18 0,17-1 0,-17-17 15,18 18-15,-1-18 16,19 53-16,-19-71 16,1 35-16,-18-52 15,0 0-15,-18-18 16,-17-36-1,17 19-15,1-1 16,-1 18-16,1-17 0,17-1 16,17 18-16,1 0 15,-1-18-15,19 18 16,-1 0-16,0 0 0,18 0 16,-18 0-16,1 0 15,-36-17-15</inkml:trace>
  <inkml:trace contextRef="#ctx0" brushRef="#br0" timeOffset="-120322.525">29263 15752 0,'0'0'16,"0"35"-16,18-18 15,-1 19-15,1-19 16,-1 1-16,1-18 16</inkml:trace>
  <inkml:trace contextRef="#ctx0" brushRef="#br0" timeOffset="-120188.073">29298 15540 0,'18'18'16,"-18"-1"-1</inkml:trace>
  <inkml:trace contextRef="#ctx0" brushRef="#br0" timeOffset="-119444.536">29475 15716 0,'0'18'15,"0"0"-15,0 34 16,17-34-16,1 0 0,17 17 16,0-35-16,18 0 15,-35 0-15,17 0 16,1-18-1,-19-17-15,-17 17 0,0 1 16,-17 17 0,-1 0-16,0 17 15,18 1-15,-17 0 16,17-1-16,0 1 0,17-18 16,1 35-16,0-35 15,-1 0 1,1-17-16,-1-1 15,-17 0 1,18 1 0,-18-1-1,18 18 1,-1 0-16,1-18 16,-18 1-16,18 17 0,-18-18 15,17 18-15,1-17 16,-18-1-16,18-17 0,-18 17 0,17-17 15,1-36-15,-18 36 16,17-53 0,-34 17-16,17 36 15,0 17-15,-18 1 16,18 52 0,0 53-1,18 18-15,-18-53 16,17 88-1,-17-106-15,0 18 16,-17-35-16,17-1 16,-18-17-16,1 0 0,-1-35 15,0 17-15,1-17 16,17 0 0,17 17-16,-17 1 0,18-1 15,17 18-15,-17-18 0,-1 18 16,36 0-16,-35 0 15,0 18-15,-1-18 0,-17 18 16,0-1 0,0 1-16</inkml:trace>
  <inkml:trace contextRef="#ctx0" brushRef="#br0" timeOffset="-119300.653">30251 15734 0,'0'0'15,"17"35"-15,1-17 16,-18 17-16,18-35 16,-18 18-1,0-36 1</inkml:trace>
  <inkml:trace contextRef="#ctx0" brushRef="#br0" timeOffset="-119114.158">30339 15681 0,'0'0'16,"18"18"-16,-1-1 16,1-17-1,-1 18-15,-17 0 16</inkml:trace>
  <inkml:trace contextRef="#ctx0" brushRef="#br0" timeOffset="-118944.205">30409 15822 0,'18'18'15,"-36"-36"-15,54 36 0,-19-36 16,1 0-16,35 18 16,-35-17-16,17 17 15,0 0-15,-17 17 16,35 1-16,-18 0 15,18-1 1,-35-17-16,-1 18 0,-17 0 16</inkml:trace>
  <inkml:trace contextRef="#ctx0" brushRef="#br0" timeOffset="-118399.258">27040 16898 0,'0'0'0,"71"106"0,-36-53 16,36 35-16,-54-35 15,1-18-15,0 18 0,-18-35 16,0-1-16,-18-34 16,0 17-16,1-36 15,-54-34-15,54-1 16,-19 18-16,36 1 0,-17-37 16,17-69-16,17 87 15,36-52-15,-17 87 16,16 1-16,37 35 15,-36 18-15,-18 52 16,-35-17-16,0 0 16,-18-18-16,-17 18 0,17-17 15,-17-19-15,0 1 0,17-18 16,0 0 0,18-18-16,0-17 0</inkml:trace>
  <inkml:trace contextRef="#ctx0" brushRef="#br0" timeOffset="-118032.282">27552 16739 0,'0'0'15,"0"18"-15,-18-18 0,18 18 16,18-18 0,0-18-16,17 0 15,-17 1-15,17-1 16,-18 0-16,1 18 15,0 0-15,-1 0 16,-17 18 0,0 0-16,0-1 15,36 1 1,-36 0-16,17-1 16,36-17-16,-35 0 15,-1 0-15,1-17 0,0-1 16,-1 0-16,-17 1 15,0-19 1,0 19-16,-35-1 16,17 0-16,1 1 0,-1 17 15,-17-18-15,17 36 16,36-18 0</inkml:trace>
  <inkml:trace contextRef="#ctx0" brushRef="#br0" timeOffset="-117681.081">28011 16263 0,'0'53'16,"17"-18"0,36 53-16,-35-35 15,17-17-15,0 69 16,-35-69-16,0-1 15,0-17-15,-17-1 16,-1-17-16,36-35 16,-1 17-1,1 1-15,17-1 0,36 18 16,-36 0-16,0 0 16,1 0-16,-1 18 0,-17-1 15,-18 19-15,0-1 16,-18-17-16,-35-1 15,18 1-15,-1-18 16,19 0-16,-18 0 0,17 0 16,0-18-16,1 18 0,17-17 15,0-19-15</inkml:trace>
  <inkml:trace contextRef="#ctx0" brushRef="#br0" timeOffset="-117478.923">28416 16334 0,'0'0'0,"0"70"16,18-35-16,-18 1 15,18-1-15,-1 0 16,1 1-16,-18-1 0,17 0 0,-17-17 16,0 17-16,18 0 15,-18-17-15,0 0 16,0-36-1,18 18-15</inkml:trace>
  <inkml:trace contextRef="#ctx0" brushRef="#br0" timeOffset="-116876.274">28575 16704 0,'35'-18'15,"-17"18"1,0 0-16,-89 18 0,159-36 16,-70 1-1,-1 17-15,1-36 16,0 19-16,-18-1 0,0 1 15,-18-1-15,-17 36 32,35-1-32,-18 18 15,18 1-15,0-19 0,18 1 16,17 0-16,-17-1 16,-1-17-16,1 0 0,17 0 15,-17 0-15,0-17 16,-18-1-1,17 0-15,-17 1 16,0-1 0,18 18-1,0 0-15,-1 18 16,1-1-16,-18 1 16,17-18-16,-17 18 0,18-1 15,-18 1 1,-18-18-1,18-18 1,18 1 0,-18-1-16,18 18 0,-1-18 15,1 18-15,0-17 16,-18 34 0,0 1-1,17-18 1,1 0-1,0-18 1,-1 18-16,18-17 16,-17 17-1,0 0 1,-18 17-16,17 1 0,-17 0 16,18 35-16,0-53 15,-1 17-15</inkml:trace>
  <inkml:trace contextRef="#ctx0" brushRef="#br0" timeOffset="-110484.817">25718 17410 0,'0'0'16,"17"17"-16,-17 1 0,35 35 16,-17 35-16,17 0 0,-17 0 15,0 1-15,35 87 16,-36-105-16,-17-1 16,18 1-16,-1 17 15,-17-71-15,18 1 0,0-18 16,-1-18-16,-17 1 15</inkml:trace>
  <inkml:trace contextRef="#ctx0" brushRef="#br0" timeOffset="-110257.211">26070 17868 0,'-53'71'16,"106"-142"-16,-141 195 0,53-107 15,17 19-15,-17-19 0,17 36 16,18-35-16,0-1 16,18 1-16,17 0 15,0-1-15,1 1 16,-1-18-16,18 0 0,0 18 16,0-18-1,-18-18-15</inkml:trace>
  <inkml:trace contextRef="#ctx0" brushRef="#br0" timeOffset="-109984.987">26441 17974 0,'0'18'15,"0"-36"-15,17 36 0,36-18 16,-17-18 0,16 18-16,19-18 15,-36 18-15,18 0 16,-35-17-16,-1 17 15</inkml:trace>
  <inkml:trace contextRef="#ctx0" brushRef="#br0" timeOffset="-109800.497">26582 17745 0,'0'53'15,"0"-106"-15,17 141 0,-17-53 16,0 0-16,18 54 15,0-36-15,-1 35 16,1-53-16,0 0 16,17-17-16,0 17 15,-17-35-15,-1 0 16</inkml:trace>
  <inkml:trace contextRef="#ctx0" brushRef="#br0" timeOffset="-109600.465">27005 17674 0,'0'0'16,"0"124"-16,18-71 0,17 52 15,-35-52-15,18 0 16,17 35-1,-17-35-15,-1-17 0</inkml:trace>
  <inkml:trace contextRef="#ctx0" brushRef="#br0" timeOffset="-108477.073">25806 18644 0,'0'0'0,"0"18"0,-18-18 15,18 18-15,18-18 16,35 17 0,0-17-1,-1 0-15,19-17 0,-18 17 16,17-18-16,1 18 0,35-18 15,-71 1-15</inkml:trace>
  <inkml:trace contextRef="#ctx0" brushRef="#br0" timeOffset="-107765.682">26970 18627 0,'0'0'16,"0"17"-16,35-17 16,18 0-1,0-17 1,53 17-16,-53-18 16,0 18-16,-18-18 0,-17 1 15</inkml:trace>
  <inkml:trace contextRef="#ctx0" brushRef="#br0" timeOffset="-100797.995">25841 18697 0,'0'18'16,"18"-18"-1,-1 0 1,1 0-1,0 0-15,-1 0 16,1 0-16,17 0 16,-17 0-16,70 18 15,-35-18 1,17 0-16,1-18 0,17 18 16,18-18-16,123-17 15,-123 17-15,106 1 16,-124-1-16,-17 18 0,17 0 15,-35 18 1,-53-1-16,0 1 16,0 0-1,-18-18-15,18-18 16</inkml:trace>
  <inkml:trace contextRef="#ctx0" brushRef="#br1" timeOffset="-46804.056">29281 5662 0,'0'-18'32,"17"18"-32,-17-17 15,0-1-15,-17 1 16,-1 17 0,0-18-1,1 18 1,-1-18-16,-17 18 15,17-17-15,0 17 0,1-18 16,-18 18-16,17-18 16,-17 18-16,-1 0 0,1 0 0,0 0 15,-53 0 1,35 0-16,17 0 0,1 0 16,-18 0-16,18 0 0,-18 18 15,-35 0-15,35-18 16,-53 17-1,71 1-15,-53 0 16,17-1 0,36 1-16,-1-1 0,19 1 15,-18 0-15,-1-18 0,-17 35 16,18-17-16,-18-1 16,36 1-16,-19 0 15,19-1-15,-1 1 0,-17-1 16,17 1-16,-35 35 15,36-35-15,-1 17 16,0-17-16,18-1 0,-17 1 16,17 0-16,0-1 15,0 1-15,0-1 0,0 1 16,17 0-16,-17-1 16,18-17-16,0 18 0,-18 0 0,35 17 15,-18-35-15,19 35 16,-1-17-1,-17-18-15,-1 17 0,19 1 16,-19 0-16,18-18 0,-17 17 16,53 1-16,-36 0 15,18-1-15,-36 1 16,19 0-16,-1-18 16,0 17-16,1-17 0,-1 0 15,71 18-15,-53-18 16,0 0-16,52 0 15,-52 0-15,0 0 16,-18 0-16,18 0 0,53 17 16,-53 1-16,-18-18 15,18 0-15,0 0 0,53 18 16,-35-18-16,-18 0 16,-1 0-16,37-18 15,-36 18-15,-18 0 16,18 0-16,0-18 0,-18 18 15,18-17-15,35-1 16,-53 1-16,1-1 0,17 0 16,-36 1-16,18-1 0,-17 0 15,0-17-15,-1-18 16,-17 18-16,0 17 0,-17-35 16,-1 18-16,-35-53 15,36 53-15,-19-18 16,1 0-16,-71-53 15,53 71-15,-105-54 16,69 72-16,-17-18 16,1 17-16,-1 18 0,-35 0 15,88 0-15</inkml:trace>
  <inkml:trace contextRef="#ctx0" brushRef="#br1" timeOffset="-41295.576">29669 6650 0,'17'0'0,"1"0"16,0 0 15,-18-18-15,-18 18 15,0-17-15,-35 17-1,36 0-15,-19 0 16,-52 0-16,35 0 16,-53 0-16,36 0 15,-54 0 1,54 0-16,-71-18 16,70 18-16,-70 0 15,71 0-15,-1 0 16,0 0-16,19 0 0,-19 0 0,0 0 15,-34 0 1,52 18-16,17-18 0,-17 0 16,18 0-16,-53 17 15,53-17-15,-18 0 16,35 0-16,1 0 0,-1 0 16,0 0-16,1 0 0,-1 0 15,0 0 1,1-17-16,-1 17 15,0 0 1,1 0 0,-1 0-1,18 17 17,18 1-32,-18 17 15,17 0-15,-17-17 16,18 53-1,-18-18-15,0-18 0,0 18 16,0 0-16,0 52 16,0-52-16,0 53 15,0-53-15,18 18 0,-18-1 16,0 1-16,0-1 0,-18 71 16,18-52-16,0 69 15,0-87 1,0 17-16,18-17 0,-1 70 15,1-88-15,17 88 16,-35-88-16,18 17 16,-18-17-16,18 18 0,-18-18 15,17 70 1,-17-52-16,0-18 0,0 53 16,-17-1-1,17-52-15,0 0 16,0 0-16,0 0 0,0-18 0,0 53 15,17-52 1,-17-1-16,0-17 0,18 17 16,-18 0-16,0 18 15,0-35-15,0 17 16,0-17-16,0-1 0,0 1 16,0 0-1,17-1-15,-17 1 16,18-18-1,0 0-15,-18 18 0,35-18 16,-17 0 0,-1 17-1,1-17-15,0 0 16,-1 0-16,1 0 16,-18 18-16,17-18 15,1 0-15,0 0 16,-1 0-16,19 0 15,-19 0-15,1 0 0,0 0 0,17-18 16,0 18 0,-17 0-16,-1 0 0,1 0 15,0 0-15,52 0 16,-34 0-16,34 0 16,-35 0-16,1 0 15,52 0-15,-35 0 16,53 0-1,-53 0-15,-1 0 0,1 0 0,53-17 16,-53 17 0,-18 0-16,18-18 0,0 18 15,0-18-15,0 18 0,35-17 16,-52 17-16,-1-18 16,0 18-16,18 0 15,-35 0-15,-1 0 16,1 0-16,0 0 0,17 0 15,-18 0 1,19-18-16,-19 18 16,-17-17-1,18 17-15,0 0 16,-18-18 0,0 0-16,0 1 15,17-1-15,-17-17 16,0 17-16,0-52 15,0 34-15,0 1 16,0 0-16,18 0 0,-18-18 16,0-71-1,0 71-15,0-70 16,0 70-16,0-35 16,0 35-16,0-35 15,0 35-15,0-71 16,0 71-16,18-105 15,-18 52-15,0 0 16,0 0-16,0-123 16,0 141-16,0-71 15,-18 106-15,18-18 0,0 18 16,0-17-16,0 17 16,0-18-16,0-52 15,0 70-15,0-35 0,0 17 16,-18-123-1,1 106-15,17 17 0,0 1 16,-18 17-16,18 0 16,0 35-16,0 54 15,-18-19-15,18 19 16</inkml:trace>
  <inkml:trace contextRef="#ctx0" brushRef="#br1" timeOffset="-33829.2">32385 6773 0,'0'-17'16,"18"17"-16,-1 17 31,19 1-31,-19-18 15,18 18-15,-17-1 0,17-17 16,-17 18-16,35 17 16,-18 0-1,-17 1-15,0-1 0,-18 0 16,17 1-16,-34 69 16,17-52-16,-36 88 15,36-70-15,-35 70 16,17-53-16,1 71 15,17-88-15,0 70 16,0-88-16,17 70 16,1-88-16,17 54 15,1-54-15,16 35 16,-16-52-16,17 17 16,-36-35-1,1 18-15,0-18 0,17 0 16,-35-18-1,0 1 1,0-1-16,-35 18 16,17 0-16,0 0 15,1 0-15,-1 18 16,0-1-16,1 1 16,-1 0-16,0-1 0,1 19 0,17 16 15,0-16-15,35 17 16,-17-18-1,-1 0-15,1 0 0,-18 18 16,18-17-16,-18 52 16,0-35-16,0 0 0,0 0 15,0 17-15,0 36 16,0-35-16,17-19 0,1 1 16,0 0-16,-1 35 15,1-52-15,-18 17 16,0-18-16,17 53 15,-17-53-15,0 1 16,0-1-16,18 18 0,-18-35 16,0 17-16,0-18 15,-18 1-15,1 17 16,-1-17-16,1 0 16,-19 17-1,1-17-15,-18-1 16,35-17-16,-17 0 0,0 0 15,0 0-15,-1-17 16,19-1-16,-1 18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8:44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4180 0,'0'-17'15,"-18"-1"-15,18 1 16,0-1-16,-18 18 15,18-35 1,0 17-16,18 0 0,-18-17 16,18 17-16,-18 1 15,17-1-15,-17 0 0,18 18 16,-18-17-16,53 17 16,-35-18-16,17 18 15,0 0-15,0 0 0,1-17 16,52 17-16,-35 0 15,17 0-15,-17 0 0,18 0 16,-1 0-16,1 0 0,17 0 16,89 17-1,-89-17-15,0 18 0,0-18 16,18 0-16,-18 17 0,89-17 16,-107-17-16,71-1 15,-70-17-15,-1 17 16,36-52-1,-53 34-15,35-34 16,-52 17-16,-1 18 0,-18-1 16,1 1-16,17-71 15,-17 36 1,-18 52-16,0-35 16,0 36-16,0-1 15,0 0-15,0 1 16,18 17-1,-18 17 1,17 1 0,1 0-16,17 34 15,-35-16-15,18-19 0,17 54 16,-17-36-16,-1-17 16,1 17-16,17 0 0,1 18 15,-1-35-15,0 17 16,-17-17-16,17-18 15,-17 18-15,-1-18 16,19 17-16,17-17 16,-18 18-16,-18-18 0,54 0 15,-36 0 1,53 17-16,-52-17 0,17 0 16,-18 0-16,18 0 15,35 0-15,-35 18 16,35-18-1,-35 0-15,0 18 0,53-18 16,-53 0-16,53 17 16,-53-17-16,52 0 15,-34 0-15,52 0 16,-70-17-16,71 17 16,-71 0-16,35 0 15,-35 0-15,35 0 16,-53 0-16,18-18 15,0 18-15,-18 0 16,18 0-16,0 0 0,0 0 16,-18-18-16,18 18 0,-17 0 15,34 0 1,-35 0-16,36 0 16,-53 0-16,52 0 15,-52 0-15,17 0 16,-17 0-16,35 0 15,-36 0-15,19 0 0,-36 18 16,17-18-16,1 0 16,-18 18-1,17-18-15,-17 17 16,18-17-16,17 18 31,-35 0-31,18-18 0,0 35 16,-18-17-16,17 17 15,-17-18-15,0 1 16,0 17-16,0 1 0,0 34 16,0-34-1,0-19-15,0 18 16,0-52 0</inkml:trace>
  <inkml:trace contextRef="#ctx0" brushRef="#br0" timeOffset="417.107">8767 2663 0,'17'0'0,"-34"0"0,52 18 16,0 0-16,18-18 16,-35 17-16,17-17 15,0 0-15,-17 0 0,17 0 16,-17 0-16,-1 0 0</inkml:trace>
  <inkml:trace contextRef="#ctx0" brushRef="#br0" timeOffset="557.482">8925 2505 0,'0'0'15,"-53"88"-15,18-35 0,17 0 0,-17 17 16,35-34-16,0-19 15,18 1-15</inkml:trace>
  <inkml:trace contextRef="#ctx0" brushRef="#br0" timeOffset="1862.64">12965 4004 0,'0'-18'16,"0"1"-16,-18-1 0,0-17 15,18 0-15,0 17 16,-17-17-16,17-18 15,17 35-15,-17-35 16,18 36-16,0-1 16,-1 0-16,1 18 15,17 0-15,0 18 16,-17 0-16,106 52 16,-19-35-1,1-17 1,-18-18-1,-35 0-15,18-18 0,-36 1 16,0-19-16,1 19 0,-19-18 16,19-36-1,-19 36-15,-17-18 16,0 18-16,0-1 0,-17-52 16,-1 53-16,0-18 15,1 18-15,-19-1 16,19 19-16,17 34 31,0 54-15,17-36-16,19 36 15,-19-36-15,1 18 16,17 17-16,1-52 0,-1 17 16,35 1-1,-17-19-15,53 1 16,-53-18-16,18 0 0,-1 0 15,-17 0-15,18 0 0,17 0 16,-18 0-16,107-35 16,-89 17-16,71-17 15,-106-1-15,17 19 16,18-18-16,-35 35 16,-17-18-16,-1 18 0,-18 0 15,36 18 1,-35-1-16,0 1 0,-1 17 15,1 0-15,17 36 16,-35-18-16,36 17 16,-19-34-16,-17-19 15,18 1-15,-18 0 0,17-18 0</inkml:trace>
  <inkml:trace contextRef="#ctx0" brushRef="#br0" timeOffset="2448.198">13529 2505 0,'0'17'15,"0"36"1,18-35-16,17 35 16,-17-36-16,17 1 15,0 0-15,0-1 0,1-17 0,17-17 16,-18-1-16,-17 0 16,17 1-16,-35-18 0,17-18 15,-17 0 1,0 35-16,0-17 15,0 17-15,0 36 16,18-1-16,0 1 16,-1 17-16,1 1 15,17 34-15,1-17 0,-19-18 16,1-17-16,-1 53 16,1-54-16,-36 19 15,1-36-15,-1 17 16,-17-17-16,-18 18 15,18-18-15,-1 0 0,1 0 0,-35 17 16</inkml:trace>
  <inkml:trace contextRef="#ctx0" brushRef="#br1" timeOffset="10532.882">12365 6385 0,'-18'0'78,"1"0"-62,-1 0-16,0 0 16,-35 0-16,18 0 15,-35 0 1,34 0-16,1 0 16,-18 0-16,18 0 0,-18-17 0,-53 17 15,53 0-15,-17 0 16,17 0-16,-18 0 0,18 17 15,-17-17-15,-1 0 16,18 18-16,-70-18 16,70 0-16,0 0 0,0 0 15,-35 0 1,-18-18-16,71 18 0,-18 0 16,17 0-16,-69 0 15,69 0-15,-17 0 16,18 0-16,-18 0 0,18 0 15,-53 0-15,70 0 16,-35-17 0,36 17-16,-1 0 15,36 0 126,-1 17-94,-17 1-16,18 0-15,-18-1-1,0 1-15,0-1 0,0 19 16,0-1-16,0-17 16,0 35-16,0-18 15,0 0-15,0 0 0,0 18 16,0 36-1,-18-37-15,18 1 0,0 0 16,0 0-16,0 35 16,0-35-16,0 0 0,0 0 15,0 53-15,0-53 16,-17 0-16,17 0 16,-18 70-16,18-52 0,0-18 15,-18 88 1,18-88-16,0 17 0,0 71 15,0-88-15,18 18 16,-18-1-16,0-17 16,0 18-16,0-1 0,0 72 15,0-72-15,0 1 16,18 70-16,-18-71 16,17 1-16,-17-18 15,18 0-15,-18 0 0,17 0 0,-17-1 16,18 54-1,-18-70-15,18 52 16,-18-53-16,0 0 0,17 1 16,-17-1-16,18 0 15,-18-17-15,18-1 0,-18 1 16,0 0-16,17-18 16,-17 17-16,18-17 15,-18 18-15,18-18 16,-1 0-16,1 0 15,35 18-15,-36-18 16,54 17 0,-36-17-16,18 0 0,0 18 15,0-18-15,0 0 0,88 0 16,-70 0-16,87 0 16,-69-18-16,-19 18 15,106-35 1,-105 17-16,88 1 15,-89 17-15,1 0 0,-18 0 16,35 17-16,-53 1 16,36 17-16,-36-17 15,36 17 1,17-17-16,-53-18 16,-17 0-16,35 0 15,-36-18-15,1 1 0,-18-1 16</inkml:trace>
  <inkml:trace contextRef="#ctx0" brushRef="#br1" timeOffset="11544.287">12347 6350 0,'18'0'31,"0"0"-15,-1 0-16,1 18 16,-1 17-16,-17-17 15,0-1-15,18 36 16,-18-35-16,18 17 0,-1 53 15,-17-52 1,18 16-16,-18 1 0,0 18 16,18-18-16,-18 88 15,0-53-15,17 53 16,-17-70-16,18 88 16,-18-71-16,0-18 15,0 1-15,0 17 0,0 71 16,0-89-16,0 19 15,0-1-15,0 0 0,0-18 16,-18 1-16,18 70 16,-17-70-16,17 52 15,0-52-15,0-1 16,0 1-16,0-18 0,17 88 16,1-71-1,0-17-15,-18 18 0,17-18 0,-17-18 16,18 18-16,-18 0 0,17 35 15,-17-53 1,0 18-16,0-17 0,18 34 16,-18-52-16,0-1 15,18 19-15,-18-19 16,0 1 15,0 0-15,0-1-16,0 1 0,0 0 15,-18-1-15,18 1 16,18-18 0,-36 0 15,0 0-15,1 0-16,-1 0 15,-52 0 1,17 17-16,-53 1 0</inkml:trace>
  <inkml:trace contextRef="#ctx0" brushRef="#br0" timeOffset="27334.071">6015 13000 0,'0'0'0,"18"70"0,34 72 16,-34-54-16,17 123 15,-17-105 1,0 0-16,-1 35 16,1-70-16,-18-1 15,18-52-15,-18-36 16,-36-52-16,19 17 16,-1-18-16,-17 1 15,-1-18-15,1-1 0,0 1 16,17-18-16,-17 0 0,17-88 15,36 142-15,53-19 16,-36 36-16,71 35 16,-53 0-16,52 17 15,-52 19-15,18 34 16,-54-17-16,-17 35 16,-17-35-1,-54 53-15,18-53 16,-52 17-1,52-52-15,0 0 0,0-18 16,18 0-16,-1-18 16,36-17-16</inkml:trace>
  <inkml:trace contextRef="#ctx0" brushRef="#br0" timeOffset="28290.613">6914 12859 0,'-35'17'0,"70"-34"0,-87 52 16,34 0-16,-17 71 16,17-35-16,-17 87 15,35-52-15,0-18 0,0 1 16,35 69 0,0-105-16,18 0 0,-18 0 15,18-18-15,0 1 0,-17-19 16,-1 1-16</inkml:trace>
  <inkml:trace contextRef="#ctx0" brushRef="#br0" timeOffset="36836.334">11289 10283 0,'0'-17'16</inkml:trace>
  <inkml:trace contextRef="#ctx0" brushRef="#br0" timeOffset="37204.659">11289 10283 0,'0'0'0,"0"-35"16,18 35 46,-18-17-46,-18 34 62,18 1-63,0-1 1,18-17-16,-18 36 16,0-1-1,0 0-15,0 1 0,0 34 16,0-35-16,17 36 16,-17-53-16,18-1 15,-18 1-15,0 0 0,0-1 16,0 1-16,0-1 15,0 1 1,-18-36 0</inkml:trace>
  <inkml:trace contextRef="#ctx0" brushRef="#br0" timeOffset="37733.561">11077 10425 0,'0'0'16,"18"-18"-1,0 0 1,-1 1-16,1-19 16,17-17-1,18 1-15,-35 16 16,17 1-16,-17 17 0,-1 1 16,1-1-16,-1 0 15,1 18-15,-18 36 16,18-19-1,-18 1-15,0 0 0,17 17 16,1-17-16,0-1 0,-1 18 16,1-17-16,0 0 15,-1-18-15,1 17 16</inkml:trace>
  <inkml:trace contextRef="#ctx0" brushRef="#br0" timeOffset="39897.156">11042 11095 0,'0'0'16,"-18"0"-16,18 18 0,18-18 15,17 17 1,1-17-16,-1 0 16,0 0-16,18 0 0,-18-17 15,18 17-15,-18-18 16,1 18-16,-19 0 0,19 0 16,-36-18-16,-18 18 15</inkml:trace>
  <inkml:trace contextRef="#ctx0" brushRef="#br0" timeOffset="40152.057">11201 10936 0,'-18'53'15,"36"-106"-15,-54 194 0,19-105 16,34 52-16,-17-53 16,53 36-16,-17-54 15,17 1-15,-1-18 0,-16 0 16,70-18-16,-71 1 16,18-1-1,-36 0-15</inkml:trace>
  <inkml:trace contextRef="#ctx0" brushRef="#br0" timeOffset="43549.696">7267 13441 0,'0'0'0,"-17"0"16,17-18-1,-18 18-15,18 35 16,0-17-16,0 35 16,18-18-16,-18 1 15,17 17-15,1-18 16,17 18-16,-35-36 15,35 19-15,-17-36 16,0 0 0,-1 0-16,1-18 0,-18 0 15,18-17-15,-1 0 16,-17 17-16,18 18 16,-18 18-1,35 17 1,-17-17-16,17-1 15,0-17-15,-17 0 0,35 0 16,-35-17-16,34-19 16,-34 19-16,0-18 15,-18-18 1,-18 17-16,18 19 0,-35-19 16,0 1-16,17 0 15,0 35-15,-17-18 16,17 18-16</inkml:trace>
  <inkml:trace contextRef="#ctx0" brushRef="#br0" timeOffset="43777.803">8061 13705 0,'0'0'15,"18"36"-15,-1-19 0,1 36 16,-18-35 0,18 0-16</inkml:trace>
  <inkml:trace contextRef="#ctx0" brushRef="#br0" timeOffset="43905.643">7990 13511 0,'0'18'15,"0"0"-15,18-1 16</inkml:trace>
  <inkml:trace contextRef="#ctx0" brushRef="#br0" timeOffset="44251.564">8043 12771 0,'0'-18'0,"0"36"0,0-54 16,36 54-16,-1 0 15,53 34 1,-53-16-16,18 17 0,0 0 15,71 105-15,-54 1 16,-34-71-16,-1 0 16,-18 89-16,-17-89 15,-17 0-15,-36 53 16,35-70-16,-17-18 16</inkml:trace>
  <inkml:trace contextRef="#ctx0" brushRef="#br0" timeOffset="53598.397">20655 5944 0,'0'0'16,"18"0"-16,-1 0 0,1 0 15,17 0-15,18 0 0,0-17 16,71-1-16,-71 18 15,-1-18-15,37 1 16,-54-1-16,0 0 16,-17 1-16,-18-1 15</inkml:trace>
  <inkml:trace contextRef="#ctx0" brushRef="#br0" timeOffset="53811.464">20955 5503 0,'0'53'0,"0"-17"15,18 69-15,-1-34 16,1 70 0,0-70-16,-18-18 0,17-1 15,1 37-15,-1-19 16,-17-52-16,0-1 15,18-34-15</inkml:trace>
  <inkml:trace contextRef="#ctx0" brushRef="#br0" timeOffset="54166.529">21220 5486 0,'53'106'16,"-106"-212"-16,123 264 0,-52-87 16,-18 0-16,17-1 0,-17 1 15,0-1-15,18-17 16,-18 0-16,0-18 0,0 1 16,0-19-16,18-17 15,-18-35 1,0 0-16,17-53 15,-17 52-15,18-17 0,0 36 16,-1-1-16,36 0 16,-35 18-16,17 53 15,-17-17-15,-1 17 16,1-18-16,-18 0 16,18 18-16,-1-18 15,1-17-15,-18 0 16,18-18-1</inkml:trace>
  <inkml:trace contextRef="#ctx0" brushRef="#br0" timeOffset="54489.89">21766 6085 0,'36'18'16,"-19"-18"-16,54 0 15,-53 0-15,17-18 0,0 1 16,0-1-16,-17 1 0,0-19 16,-18 19-1,-18-19-15,-17 19 16,17 17-16,-17 0 0,0 0 16,-36 35-16,53 0 15,-35 18-15,53-18 16,18 36-1,0-36-15,70 18 16,-35-35-16,17-18 0,-17 17 16,53-17-16,-53-17 15,-18 17-15,-35-18 16</inkml:trace>
  <inkml:trace contextRef="#ctx0" brushRef="#br0" timeOffset="55155.658">22895 6209 0,'0'35'16,"-17"18"0,-1-35-16,-35 52 0,35-52 15,-34 35 1</inkml:trace>
  <inkml:trace contextRef="#ctx0" brushRef="#br0" timeOffset="56123.798">23548 6033 0,'-18'0'15,"1"0"1,-1 0-16,0 17 0,1 1 16,-1-1-16,0 1 0,18 17 15,-17 18-15,34-17 16,1-19-16,0-17 16,52 18-16,-34-36 15,34-17-15,-35 17 16,1-35-1,-19 36-15,-17-19 0,-17-16 16,-1 34-16,-35 0 16,35 18-16,-17-17 15,18 17-15,34 0 32</inkml:trace>
  <inkml:trace contextRef="#ctx0" brushRef="#br0" timeOffset="56374.465">23918 5450 0,'0'0'0,"-17"-35"0,-1 18 16,0 17-16,1 35 16,17 0-16,0 53 15,0-17-15,17 52 16,-17-35-16,36 36 15,-19-71-15,1-18 16,0 0-16,-18-17 16,0 0-16,0-1 0,-18-17 15,-17-17 1,17-1-16</inkml:trace>
  <inkml:trace contextRef="#ctx0" brushRef="#br0" timeOffset="56458.688">23795 5980 0,'-18'-18'15,"18"0"-15,18 54 0,-36-89 16,36 35-16,0 18 15,17-18-15,0 18 0,53 0 16,-35 0-16,35 18 16</inkml:trace>
  <inkml:trace contextRef="#ctx0" brushRef="#br0" timeOffset="56613.6">24306 6121 0,'-17'35'16,"34"-70"-16,-34 88 0,-1-18 0,18-17 15,0-1-15,-18 18 16</inkml:trace>
  <inkml:trace contextRef="#ctx0" brushRef="#br0" timeOffset="57119.949">25047 5927 0,'-17'-36'16,"34"72"-16,-52-89 0,0 53 0,-18 0 15,17 35-15,1-17 16,18 17-16,17 0 15,0 18-15,17-35 16,18 35-16,1-53 16,34 0-16,-34 0 15,17-36-15,-53 1 16,35-18-16,-35 36 16,-18-36-1,18 35-15,0 0 0,-17 18 16,34 36-1,1 17 1,17 0 0,-17-36-16,17 18 15,-17-35-15,-1 18 0,1-36 16,-18 1 0,18-18-1,-18 17-15,17 0 16,-17 1-16,35 17 15,-17 0 1,0 17-16,17 1 16,0 17-1,-17-35-15,17 35 16,-17-35-16</inkml:trace>
  <inkml:trace contextRef="#ctx0" brushRef="#br0" timeOffset="57453.333">25700 5980 0,'-18'17'15,"36"-34"-15,-53 70 0,35-18 16,0-18-16,17 19 16,-17-19-16,53-17 15,-35-17-15,35-36 16,-18 18-1,-17-54-15,-1 36 16,-17-52-16,0 52 16,-35-71-16,0 18 15,-18 53 1,35 71 0,1 53-16,17-18 15,17 70 1,1-52-16,-1-19 0,54 54 15,-36-70-15,36 34 16,-54-52-16,1-1 16</inkml:trace>
  <inkml:trace contextRef="#ctx0" brushRef="#br0" timeOffset="57621.281">26176 6068 0,'-18'53'16,"18"-36"-16,-17 1 0,-18 35 15,35-35-15,-18-1 16,18 1-16</inkml:trace>
  <inkml:trace contextRef="#ctx0" brushRef="#br0" timeOffset="57787.22">26529 6103 0,'18'0'0,"-1"0"15,1 0 1</inkml:trace>
  <inkml:trace contextRef="#ctx0" brushRef="#br0" timeOffset="57921.578">26882 6085 0,'35'-17'15,"-17"17"1</inkml:trace>
  <inkml:trace contextRef="#ctx0" brushRef="#br0" timeOffset="58048.414">27199 6085 0,'18'0'16,"-36"0"-16,18 0 15</inkml:trace>
  <inkml:trace contextRef="#ctx0" brushRef="#br0" timeOffset="61451.76">20338 12330 0,'-18'17'0,"18"54"16,0-18-16,18 53 16,-1-36-16,19 54 15,-19-72 1,18 1-16,-17 0 0,17-17 15,1 34-15,-36-35 16,17-17-16,-17 0 16</inkml:trace>
  <inkml:trace contextRef="#ctx0" brushRef="#br0" timeOffset="61706.939">19720 13247 0,'0'0'0,"18"0"15,70-18-15,-35 18 16,35 0-16,0 18 0,36-18 16,-1 0-16,1 17 15,17-17-15,18 0 0,123 0 16,-141-17-16,71 17 15,-142 0-15,18 0 16,-52 0-16,-19 0 16</inkml:trace>
  <inkml:trace contextRef="#ctx0" brushRef="#br0" timeOffset="62146.608">20197 13653 0,'17'0'15,"-17"52"-15,18-16 16,-1-1-16,1 88 16,-18 1-1,18-18-15,-18-53 0,17-18 16,-17 18-16,18-18 16,-18-17-16,0-1 15</inkml:trace>
  <inkml:trace contextRef="#ctx0" brushRef="#br0" timeOffset="62492.53">20549 13741 0,'0'0'15,"18"53"-15,0 0 0,17 35 16,-17-53-16,17 18 16,-18-18-16,1 0 0,0 1 15,-1-1-15,1-17 0,17-1 16,-17-17-16,17 0 16,-35-17-16,18-19 15,-1-34-15,-17 35 16,0-36-16,18 18 15,-18 18-15,0 0 0,0-1 16,18 19-16,-18-19 16,-18 36-1,18 18 1</inkml:trace>
  <inkml:trace contextRef="#ctx0" brushRef="#br0" timeOffset="62725.645">21220 13653 0,'35'17'16,"-70"-34"-16,70 52 0,-17 0 15,-18 0-15,0 18 0,17 53 16,-17-53-16,0 53 15,0-53-15,0 35 16,0-53-16,0 1 16,-17 16-1</inkml:trace>
  <inkml:trace contextRef="#ctx0" brushRef="#br0" timeOffset="74571.074">9454 13529 0,'18'0'15,"0"0"-15,-1 0 16,19 0-16,-19 18 16,36-18-1,0 0-15,-18 0 16,18 17-16,-35 1 15,0 0-15,-36-1 16</inkml:trace>
  <inkml:trace contextRef="#ctx0" brushRef="#br0" timeOffset="74699.416">9454 13688 0,'0'0'0,"18"0"15,0 17-15,17-17 0,0 0 16,1 0-16,16 0 0,1 0 15,36 0 1,-72 18-16,1 0 0</inkml:trace>
  <inkml:trace contextRef="#ctx0" brushRef="#br0" timeOffset="76803.153">12488 12577 0,'0'-53'0,"0"35"16,-17-35-16,-1 35 15,18 1-15,-35-1 16,17 1-16,-17 17 0,17 0 15,-35 17-15,18 54 16,17-18-16,18 0 16,0 17-16,18 54 15,0-54-15,-1-17 16,1 0-16,35 35 16,-35-35-16,17-35 0,0 35 15,-17-36-15,-18 1 16,0 0-16,-18-18 15</inkml:trace>
  <inkml:trace contextRef="#ctx0" brushRef="#br0" timeOffset="76934.303">12153 13018 0,'71'0'15,"-142"0"-15,177 0 0,-53 0 0,0-18 16,-18 18-16,53 0 15,-70 0-15,0 0 0</inkml:trace>
  <inkml:trace contextRef="#ctx0" brushRef="#br0" timeOffset="77311.839">12912 12347 0,'0'0'16,"-18"0"-16,0 18 0,-17 35 16,17 0-16,1 53 15,17-36 1,0 71-16,17-53 16,19 36-16,-19-71 15,36 35-15,-17-53 16,-1 18-1,0-35-15,-17-18 0,-1 0 16</inkml:trace>
  <inkml:trace contextRef="#ctx0" brushRef="#br0" timeOffset="77762.565">13212 12788 0,'0'0'15,"0"18"-15,0 35 16,0-18 0,17 18-16,-17-18 15,35 1-15,-17-19 16,35 1-16,-35-18 15,-1 0-15,1 0 16,0 0 15,-1 0-31,1 17 16,-1 1-16,1 0 16,0-18-16,-1 17 0,19-17 15,-19 0 1,19 0-16,-19 0 0,1-17 0,0-1 15,-18 0-15,0-34 16,-18 34-16,0-17 0,1 17 16,-36-35-1,35 35-15,0 1 0,1 17 16,17-18-16,17 18 16,1 0-1</inkml:trace>
  <inkml:trace contextRef="#ctx0" brushRef="#br0" timeOffset="77990.648">13899 13088 0,'0'0'16,"0"53"-16,0-35 0,18-1 16,-18 1-16,18-18 15,-1 0-15,-17-18 16</inkml:trace>
  <inkml:trace contextRef="#ctx0" brushRef="#br0" timeOffset="78106.456">13864 12894 0,'0'0'0,"18"0"15,-1 0 1</inkml:trace>
  <inkml:trace contextRef="#ctx0" brushRef="#br0" timeOffset="78412.77">14041 12471 0,'17'35'16,"-34"-70"-16,69 105 0,1 1 16,-17-18-16,17 53 15,-36-54-15,1 1 16,0 0-16,-18 18 0,-18 17 16,0-53-16,1 36 15,-1-36-15,-17 0 16</inkml:trace>
  <inkml:trace contextRef="#ctx0" brushRef="#br0" timeOffset="79260.033">14199 11942 0,'18'0'15,"0"0"1,-1 0-16,36 17 15,-18-17-15,1 35 16,-19-17 0,1-18-16,-18 18 0,0-1 15,0 1-15,-18 0 16,18-1-16,-17-17 16,17 18-16,17-18 15,19 18 1,-19-18-16,19 17 15,-36 1 1,-18-1 0,0 1-16,1 0 0,-54-1 15,53 1-15,-17 0 16,18-1-16,-19 1 16</inkml:trace>
  <inkml:trace contextRef="#ctx0" brushRef="#br0" timeOffset="79740.212">14711 11800 0,'0'0'0,"0"-17"15,0 34 1,0 1 0,0 53-16,0-36 15,-18 0-15,18 18 0,-35 35 16,35-35-16,-18-18 15,1 18-15,-1-17 0,0 17 16,18-18 0,-17 0-16,17-17 15,0-1-15,-18-17 16</inkml:trace>
  <inkml:trace contextRef="#ctx0" brushRef="#br0" timeOffset="80030.984">14887 12047 0,'0'0'0,"-35"18"16,35 0-16,-35 35 15,35-36 1,0 18-16,17-17 16,19 17-1,-19-35-15,1 0 0,35 0 16,-36 0 0,1 0-16,0 0 0,-1 0 15</inkml:trace>
  <inkml:trace contextRef="#ctx0" brushRef="#br0" timeOffset="80209.961">14993 12206 0,'0'0'16,"0"53"-16,0-35 0,18 17 15,-18-17-15,17 35 16,-17-36 0,0 1-16</inkml:trace>
  <inkml:trace contextRef="#ctx0" brushRef="#br0" timeOffset="81289.192">11095 13617 0,'-18'0'16,"36"0"-16,-53 18 0,17-18 15,36 0 1,17 18 0,-17-18-16,17 0 0,71 0 15,-53 0-15,105-18 16,-70 18-16,142-18 16,-107 18-16,212-17 15,-141 17-15,230-18 16,-213 18-1,1 0-15,247 0 16,-248-18-16,1 18 0,0 0 16,-36 0-16,0 18 0,-17-18 15,71 18-15,-160-1 16,36 1 0,-71 0-16,-17-1 15,-36-17-15,-17 0 16</inkml:trace>
  <inkml:trace contextRef="#ctx0" brushRef="#br0" timeOffset="83445.247">12330 14235 0,'-18'-18'16,"-17"0"0,-1 18-16,-34 0 15,17-17-15,0 17 16,0 0-16,0 17 0,-53 1 15,71-18-15,-53 35 16,70-17-16,1 0 16,17-1-16,0 1 15,17-1-15,1 1 0,17 35 16,0-35-16,1-1 16,52 19-16,-53-36 15,36 17-15,-54 1 16,-17-1-1,-17 1-15,-36 17 16,35-35-16,-52 36 16,34-19-16,1 1 15,35 0-15,0-1 16,18-17-16,-1 18 16,19-18-16,-1 0 0,53 0 15,-35 17 1,-18-17-16,1 0 0,34 0 15,-70 18 1</inkml:trace>
  <inkml:trace contextRef="#ctx0" brushRef="#br0" timeOffset="85076.036">11730 15099 0,'18'0'16,"-18"53"0,17-36-16,-17 54 15,0-36 1,18-17-16,-18 35 15,0-71 1</inkml:trace>
  <inkml:trace contextRef="#ctx0" brushRef="#br0" timeOffset="85242.478">11695 14975 0,'17'0'47,"1"-17"-47</inkml:trace>
  <inkml:trace contextRef="#ctx0" brushRef="#br0" timeOffset="85470.083">11906 15169 0,'18'0'16,"0"-17"-16,-1 17 15,18 0-15,-17-18 0,0 18 16,-1 0 0,1 0-16</inkml:trace>
  <inkml:trace contextRef="#ctx0" brushRef="#br0" timeOffset="85593.911">11959 15275 0,'53'18'0,"-106"-36"0,124 36 16,-36-18-16,18 0 16,-18 0-16,-17-18 0</inkml:trace>
  <inkml:trace contextRef="#ctx0" brushRef="#br0" timeOffset="85760.855">12347 15134 0,'0'35'15,"0"-70"-15,0 88 0,18-35 16,-18-1-16,18 1 16</inkml:trace>
  <inkml:trace contextRef="#ctx0" brushRef="#br0" timeOffset="87217.806">11430 13864 0,'0'-17'0,"0"-1"16,0 36 15,0 34-15,0-16-1,18 17-15,-18-18 16,17 0-16,-17-17 0,18-1 16,0 1-16</inkml:trace>
  <inkml:trace contextRef="#ctx0" brushRef="#br0" timeOffset="87501.166">11624 13899 0,'0'0'16,"-18"18"-16,18 0 15,18-1-15,-18 1 16,18-18-16,-1 18 16,1-18-16,0 0 0,-1 0 15,1 0-15,-18-18 0,18 0 16,-18 1-16,0-1 15,0-17-15,-18 17 16,-17-17-16,17 17 16,0 18-1,1 0-15,34 18 32</inkml:trace>
  <inkml:trace contextRef="#ctx0" brushRef="#br0" timeOffset="87829.098">11924 13970 0,'0'-18'16,"0"36"-1,0 0 1,0-1-16,-18 1 15,18 0-15,0 17 16,-17-35 0</inkml:trace>
  <inkml:trace contextRef="#ctx0" brushRef="#br0" timeOffset="88130.398">12083 13882 0,'0'0'0,"-18"0"16,18 35-1,0-17-15,0 17 16,18-17-16,-1-18 16,19 17-16,-19-34 15,-17-1 1,0-17-16,0 17 15,0 0-15,-17-17 16,-1 18-16,-17-1 16,17 0-1,18 36 1,18 0 0</inkml:trace>
  <inkml:trace contextRef="#ctx0" brushRef="#br0" timeOffset="88396.135">12241 13899 0,'-17'18'16,"34"-36"-16,-34 54 0,17-19 16,17 1-16,-17 0 0,18-1 15,17 1-15,-17-18 16,0 0-16,17-35 15,-35 17 1,0-17 0,-18-18-1,1 18-15,-19 35 16,19 0 0,17 17-1</inkml:trace>
  <inkml:trace contextRef="#ctx0" brushRef="#br0" timeOffset="88791.186">12506 13917 0,'0'18'32,"0"17"-17,18-35 1,-1 35-16,1-35 15,-18 18-15,18-18 0,-1 0 16,1 0-16,-1-35 16,1 17-16,-18 0 15,0 1-15,-18-36 16,18 35-16,-17 1 16,-1-1-16,-17 18 15,17 0-15,-17 18 16</inkml:trace>
  <inkml:trace contextRef="#ctx0" brushRef="#br0" timeOffset="91036.37">13053 14358 0,'-18'-53'16,"18"36"-16,0-1 15,-17-35-15,17 35 16,0 1-16,-18 17 15,18 17 1,-18 54-16,18 35 16,0-53-16,0 0 15,18 17-15,0 36 16,-1-53-16,1 0 0,-1-18 16,1 36-1,-18-36-15,-18-17 16</inkml:trace>
  <inkml:trace contextRef="#ctx0" brushRef="#br0" timeOffset="91158.889">12929 14623 0,'0'0'0,"53"0"0,0-18 16,-18 18-16,54 0 15,-54 18-15,35-18 16</inkml:trace>
  <inkml:trace contextRef="#ctx0" brushRef="#br0" timeOffset="91405.542">13441 14164 0,'-35'18'16,"35"17"-16,-18 18 0,18 53 16,-18-36-1,18 54-15,18-71 16,0 17-16,17 18 16,0-35-1,18-17-15,-35-19 0</inkml:trace>
  <inkml:trace contextRef="#ctx0" brushRef="#br0" timeOffset="91788.061">13705 14587 0,'-17'53'16,"34"-106"-16,-34 142 0,17-54 0,35 18 15,-17-18-15,17-17 16,-17-18 0,-1 0-16,1 0 0,0 0 15,-18-18-15,17-17 16,-17 17-16,0-17 16,0 17-16,0 1 0,0 34 31,18-17-31,-1 35 0,19-17 15,-1 0 1,18-18-16,-35 0 16,-1 0-16,18-36 15,-35 19-15,0-1 0,0 1 16,-35-36 0,18 35-16,-1 0 0,0 1 15,-17-1-15</inkml:trace>
  <inkml:trace contextRef="#ctx0" brushRef="#br0" timeOffset="92536.533">14305 14817 0,'0'17'0,"18"36"16,-18-17-16,0-1 15,17 0-15,-17 0 16,0 1-16,18-1 0,-18 18 15,18-36-15,-18 1 16,0 0-16,-18-18 16,0 0-1,1-18 1,-18-17-16,17 17 16,0 1-16,1-1 0,-1 0 15,0 18-15,1-17 0,17-1 16</inkml:trace>
  <inkml:trace contextRef="#ctx0" brushRef="#br0" timeOffset="92900.519">14340 14640 0,'0'18'62</inkml:trace>
  <inkml:trace contextRef="#ctx0" brushRef="#br0" timeOffset="93273.542">14393 14217 0,'18'18'31,"17"17"-16,-17-17-15,35 52 16,-36-35-16,19 1 0,-1 17 16,-17-1-16,17 54 15,-17-53-15,-18 0 0,0 0 16,0 18 0,-18-36-16,0 0 0,-17 0 15</inkml:trace>
  <inkml:trace contextRef="#ctx0" brushRef="#br0" timeOffset="94162.75">11695 15222 0,'17'0'0</inkml:trace>
  <inkml:trace contextRef="#ctx0" brushRef="#br0" timeOffset="94557.297">11695 15222 0,'0'0'0,"17"0"15,-17-17 1,18-1 15,0 18-15,-18 18 46,0-1-46,0 19 0,17-19-16,-17 54 15,18-54-15,-18 54 16,17-36-16,-17 18 15,0-17-15,0-19 16,0 1-16,0-1 0,0 1 16,-17-18-16,-1 0 15,1 18-15,-1-18 0,-17 0 16,-1 0-16,19 0 0,-36-18 16,17 18-16,1 0 0,0-18 15,-18 18-15,35-17 16,1 17-1</inkml:trace>
  <inkml:trace contextRef="#ctx0" brushRef="#br0" timeOffset="95636.678">14552 13811 0,'18'0'16,"-1"0"-1,1 18-15,0-18 0,35 35 16,-36-17-16,18 17 15,-35-17-15,0-1 16,-17 19 0,-1-19-16,1 1 15,-1 0-15,0-18 0,36 0 32,35 17-17,-36-17-15,1 18 16,0-18-16,-1 17 15,1 1-15,-18 0 16,-35-18-16,17 17 16,0-17-16,-17 18 0,18-18 15,-1 0-15,0 0 16,1 18-16,-1-18 0</inkml:trace>
  <inkml:trace contextRef="#ctx0" brushRef="#br0" timeOffset="95903.386">14958 13864 0,'17'-17'16,"-34"34"-16,52-34 0,-35 34 15,-18 18 1,18 1-16,-35 52 16,18-53-16,-19 53 15,19-52-15,-19 34 16,36-52-16,0 0 16,0-1-16,18-17 15,0-17 1</inkml:trace>
  <inkml:trace contextRef="#ctx0" brushRef="#br0" timeOffset="96121.466">15081 14023 0,'0'0'16,"-17"18"-16,17-1 0,0 1 15,0 17 1,0-17-16,35 17 15,-17-35-15,34 18 16,-34-18-16,17 17 16,-17-17-16,17 0 15,-35-17-15,-17 17 32</inkml:trace>
  <inkml:trace contextRef="#ctx0" brushRef="#br0" timeOffset="96273.37">15205 14093 0,'0'89'15,"0"-178"-15,-18 213 0,18-36 16,0-53-16,0 36 16,0-53-1,0 17-15</inkml:trace>
  <inkml:trace contextRef="#ctx0" brushRef="#br0" timeOffset="118225.861">21078 15064 0,'0'17'32,"18"36"-17,-18-18-15,18 54 16,-18-36-16,17 17 16,-17 1-16,0-18 15,0 17-15,0 1 0,0-18 16,0 35-16,18-53 15,-18-17-15,0-1 16,0 1-16,0-36 31,0 1-31</inkml:trace>
  <inkml:trace contextRef="#ctx0" brushRef="#br0" timeOffset="118615.398">20832 15328 0,'17'-17'31,"18"-19"-31,-17 1 16,0 17-16,-1-17 0,36-35 16,-35 34-16,0 1 15,-1 17 1,1 18-16,17 18 15,-17 0-15,17 35 16,-17-36-16,35 36 16,-18-35-16,-17 17 15,34 18 1,-52-35-16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6:26.9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21855 18380 0,'17'0'15,"36"-18"-15,0-17 16,88-36-16,-53 36 16,1-18-16,16 0 0,1 0 15,0 0-15,88-53 16,-106 71-16,36-18 15,-71 18-15,0 17 16,-71 36 0,0-18-1</inkml:trace>
  <inkml:trace contextRef="#ctx0" brushRef="#br0" timeOffset="374.13">22243 17868 0,'-18'18'0,"36"-36"0,-54 53 16,-17 1-16,36-1 15,-71 36 1,52-36-16,-34 53 16,35-35-16,17 0 0,18-18 15,-18 0-15,36 1 16,0-1-16,17-17 0,35-1 15,-17-17-15,0 0 0,53-35 16,-53 35 0,-18-18-16,0 1 15</inkml:trace>
  <inkml:trace contextRef="#ctx0" brushRef="#br0" timeOffset="17478.7">6491 7743 0,'-18'-17'16,"1"-1"-16,-18 1 0,-1 17 15,19-18-15,-36 18 16,17 18-16,-16-18 0,-37 52 15,36-16-15,-35 34 16,53-34-16,0 34 16,35-17-16,0-18 15,35 54 1,36-37-16,-19-16 16,54-1-16,-53-35 15,0 0-15,53 0 16,-53 0-16,0-18 15,-36 18-15,-17-17 16,-17 17-16</inkml:trace>
  <inkml:trace contextRef="#ctx0" brushRef="#br0" timeOffset="18112.022">7091 8114 0,'17'0'0,"-17"18"16,-17 34-1,-1-16-15,-35 52 16,18-53-16,17 0 0,-17 1 15,-18 17 1,36-53-16,-19 17 16</inkml:trace>
  <inkml:trace contextRef="#ctx0" brushRef="#br0" timeOffset="19046.391">7673 7814 0,'18'0'15,"17"0"1,0 0-16,36 0 15,-18-18 1,-18 18-16,18-17 0,0-1 16,35 0-16,-53 18 15,-17 0-15,17 0 16,-53 0 0,1 0-1</inkml:trace>
  <inkml:trace contextRef="#ctx0" brushRef="#br0" timeOffset="19391.707">7867 7285 0,'0'0'0,"0"18"16,-18 17 0,18 18-16,0 0 15,0 52-15,0-34 16,0 88-16,0-89 16,18 71-16,0-70 15,35 17 1,-18-53-16,53 1 15,-53-19-15,53-17 16,-35-17-16,18-19 16,-36 19-16,0-18 15,-35 17-15</inkml:trace>
  <inkml:trace contextRef="#ctx0" brushRef="#br0" timeOffset="29797.303">6227 9825 0,'17'18'16,"18"34"0,1-16-16,17-1 15,0 18-15,70 35 16,-52-35-16,70 53 15,-88-53-15,70 53 16,-70-53-16,35 35 16,-53-71-16,18 36 15,-35-35-15,0-18 16,-18 18-16,-18-18 16,0-18-1</inkml:trace>
  <inkml:trace contextRef="#ctx0" brushRef="#br0" timeOffset="30063.758">6950 9860 0,'0'0'16,"-53"71"-16,18-18 16,-1 0-16,-52 70 15,35-52-15,18-1 16,0-17-16,-1 0 0,1 0 0,17 0 16,1 17-16,17-52 15,0 0-15</inkml:trace>
  <inkml:trace contextRef="#ctx0" brushRef="#br0" timeOffset="31759.286">7391 10583 0,'17'36'15,"-17"-19"-15,0 1 0,0 0 16,0 17-16,18-35 0,0 35 16,-1-35-16,1 0 15</inkml:trace>
  <inkml:trace contextRef="#ctx0" brushRef="#br0" timeOffset="31904.672">7373 10283 0,'0'18'16</inkml:trace>
  <inkml:trace contextRef="#ctx0" brushRef="#br0" timeOffset="32466.092">7708 10619 0,'18'17'15,"-18"1"-15,17 52 16,-17-34-16,18-1 0,0 71 15,-1-18 1,1 36 0,-18-72-1,-18-16-15,1-19 16,-36-17 0,35 0-16,1-17 0,-54-19 15,53 1-15,-35-35 16,36 34-16,-1-34 15,18 52-15</inkml:trace>
  <inkml:trace contextRef="#ctx0" brushRef="#br0" timeOffset="32627.693">7796 10354 0,'18'-35'16,"-36"70"-16,36-88 16</inkml:trace>
  <inkml:trace contextRef="#ctx0" brushRef="#br0" timeOffset="33488.967">8661 9931 0,'17'17'31,"1"-17"-31,0 0 16,17 18-16,0-18 0,36 0 15,-36 18-15,53-18 16,-53-18-16,1 18 15,-1 0-15,-17 0 0,-1 0 16,-34 0 0</inkml:trace>
  <inkml:trace contextRef="#ctx0" brushRef="#br0" timeOffset="33694.513">8749 10178 0,'0'0'15,"18"17"-15,-1-17 0,36 0 16,-18 0-16,36 0 16,-36 18-16,18-18 15,-35 0-15,17 18 16</inkml:trace>
  <inkml:trace contextRef="#ctx0" brushRef="#br0" timeOffset="34161.166">10054 10107 0,'35'18'15,"-17"-18"-15,17 0 16,71 17-16,-35-17 16,52-17-16,-52 17 15,-18 0-15,53-18 16,-71 18-16,0 0 16</inkml:trace>
  <inkml:trace contextRef="#ctx0" brushRef="#br0" timeOffset="34323.358">10160 10354 0,'0'0'16,"71"0"-16,-19 0 0,54-18 16,-35 1-16,-18-1 0,35 18 15,-53-18 1,-17 18-16</inkml:trace>
  <inkml:trace contextRef="#ctx0" brushRef="#br0" timeOffset="34535.423">10248 9931 0,'0'0'0,"0"88"0,0-53 15,0 18-15,18 71 16,-18-54-16,17 54 16,1-89-16,0 18 0,-1-18 15,1-17-15,17-1 16,-17-34-16,0-1 16</inkml:trace>
  <inkml:trace contextRef="#ctx0" brushRef="#br0" timeOffset="34712.62">10407 9825 0,'0'0'16,"18"106"-16,-18-36 0,0 54 16,0-54-16,17-17 15,1 0-15,0-18 0,17 36 16,-18-53-16,19 17 15</inkml:trace>
  <inkml:trace contextRef="#ctx0" brushRef="#br0" timeOffset="35129.444">11148 10089 0,'0'0'16,"-18"0"-16,36 0 15,35 0 1,0-17-16,52-1 15,-52 18-15,0-17 16,35 17-16,-52-18 16,-1 18-16,-17-18 15</inkml:trace>
  <inkml:trace contextRef="#ctx0" brushRef="#br0" timeOffset="35318.947">11271 9772 0,'0'123'16,"0"-246"-16,0 317 15,0-123-15,0 70 16,18-88-16,17 52 16,-17-52-16,17 0 15,-17-35-15,17 0 16,-17-18-16</inkml:trace>
  <inkml:trace contextRef="#ctx0" brushRef="#br0" timeOffset="35491.399">11712 10178 0,'18'70'0,"-36"-140"0,36 193 16,0-105-16,17 35 15,-18-36-15,1 1 16,0-18-16,-1-18 16</inkml:trace>
  <inkml:trace contextRef="#ctx0" brushRef="#br0" timeOffset="35607.306">11712 9790 0,'36'53'16,"-72"-106"-16</inkml:trace>
  <inkml:trace contextRef="#ctx0" brushRef="#br0" timeOffset="36004.596">12012 10389 0,'0'18'16,"0"-36"-16,0 18 0,0-70 16,0 52-1,18-70-15,-18 53 16,0-18 0,17 35-16,1 18 15,0 35-15,-18-17 16,17 35-16,-17-18 15,18-17-15,-18-1 16,18 1-16,-1-18 16,-17-18-16,18-17 15,-1 18-15,19-36 16,-19 35-16,1-17 16,0 17-16,-1 36 15,1-18-15,-18 53 16,0-36-16,0 36 15,0-35-15,18-1 16,-18 1-16,17-18 16,1 0-16</inkml:trace>
  <inkml:trace contextRef="#ctx0" brushRef="#br0" timeOffset="36272.58">12453 10266 0,'35'0'16,"-17"0"-16,17-35 16,1 17-16,-1-17 15,-35 17-15,17-17 16,-34 35-16,17-18 16,-18 18-16,-17 0 0,17 0 15,-17 35 1,17-17-16,1 35 15,34-35-15,-17 17 0,36-18 0,17 1 16,-18 0 0,35-18-16,-52 0 15,17 0-15,-17 0 0,0-18 16</inkml:trace>
  <inkml:trace contextRef="#ctx0" brushRef="#br0" timeOffset="36526.094">12929 10089 0,'0'-35'0,"0"70"0,-17-70 16,-1 53-16,0-1 16,1 19-16,17-19 15,0 19-15,35-1 16,0-17-16,18 17 16,-17-18-16,16 1 15,-34 0-15,-18 17 16,0-17-16,-18 17 15,-17-17-15,-18 17 16,36-17 0,-36-1-16,35-17 15,0 0-15,1 0 0,-1 0 16</inkml:trace>
  <inkml:trace contextRef="#ctx0" brushRef="#br0" timeOffset="38589.42">14764 10089 0,'0'-17'0,"-18"17"16,0 17-1,1 36 1,17-17-16,0-1 16,17 53-16,1-53 15,35 18 1,-18-35-16,1 0 16,17-18-16,-18 0 0,35 0 15,-52-18-15,17 0 16,-17 18-16,-36-35 15,1 35-15</inkml:trace>
  <inkml:trace contextRef="#ctx0" brushRef="#br0" timeOffset="39010.97">14746 9843 0,'0'0'0,"18"-18"0,-1 0 16,1 1-16,-18-1 16,18 18-16,-1 0 15</inkml:trace>
  <inkml:trace contextRef="#ctx0" brushRef="#br0" timeOffset="39974.244">16686 10037 0,'0'0'0,"-17"-36"0,-1 19 16,0-19-16,-17 19 0,-35-19 15,34 36-15,-52 36 16,35-1-16,-17 53 15,34-53-15,36 18 16,-17 0-16,34-17 0,19 34 16,17-52-16,0-18 15,-1 17-15,1-17 16,71-35-16,-71 0 16,17-18-16,-52 35 15,-18-17-15,0 0 0,-18-18 16,-35 35-1,18 18-15,17 18 16,-34 17-16,52-17 16,-18 35-16,36-18 15,34 0-15,-16-35 16,34 18 0,-17-36-16,18 1 15,-54-1-15,19-35 16,-19 53-16,-17-18 0,18 36 15,-18 17 1,0 18-16,18 0 16,17 53-16,-17-53 0,-1-18 15,18 36 1,-17-54-16,0 19 16,-36-72-1,-17-17-15,17 1 16,1-1-16,-19-71 15,19 71-15,17-88 16,0 88-16,17-35 16,1 70-16,35 18 15,-36 0-15,1 53 16,-18-17-16,-18 34 16,-17-35-1,-18 18-15,36-35 16,-36 0-16,35-36 15,36 0 1</inkml:trace>
  <inkml:trace contextRef="#ctx0" brushRef="#br0" timeOffset="40301.935">17268 10301 0,'18'141'15,"0"-53"-15,-18-17 16,17 52-1,-17-70-15,18 0 0,-18-17 16,0-19-16,0-34 16,-18-19-16,1-34 15,-19-1-15,1-70 16,18 53-16,-1-124 16,18 124-1,0-71-15,35 124 16,36 0-16,-36 35 15,36 35-15,-36-17 16,-17 70 0,-18-53-16,-18 36 15,0-36-15,-17 0 16,0-17-16,-1-18 16,19 0-16,-1-18 15</inkml:trace>
  <inkml:trace contextRef="#ctx0" brushRef="#br0" timeOffset="40947.656">17515 10178 0,'36'17'16,"-72"-34"-16,72 52 0,-1-35 0,-17 0 16,-1-18-16,19 18 15,-19-17-15,18-1 0,-17 0 16,0-35-16,-18 36 15,-18-18-15,-17 17 16,0 18 0,17 18-16,-35 17 15,35 0 1,18 0-16,0-17 0,36 35 16,-1-35-16,0-1 15,36 1 1,-36-18-16,36 0 15,-36-18-15,-18 1 0,19-1 16,-19 0-16,-17-35 16,18 53-16,-18-35 15,-18 17-15,1 18 16,-1 0 0,18 36-1,0-19-15,0 19 16,18-1-16,-1-17 15,19-1-15,-19 1 16,1-18-16,-18-18 31,0 1-31,0-19 16,-18 19-16,18-1 16,18 18-1,0 18 1,-1-18-1,19 17-15,-1 1 16,-18 0-16,-17-36 31,0 0-15,0 1-16,0-1 0,0-17 16,0 17-16,0 0 15,18 1-15,0 17 16,-1-18-16</inkml:trace>
  <inkml:trace contextRef="#ctx0" brushRef="#br0" timeOffset="41202.17">18450 10037 0,'0'0'15,"-53"17"-15,36-17 0,-1 18 16,18-1-16,18 1 15,-1 0-15,54 17 16,-36-35-16,-17 18 16,17-1-16,-17-17 0,-18 36 15,-18-19 1,-17 1 0,0-18-16,-18 17 15,17-17-15,1 0 0,-18 18 16,36-18-1</inkml:trace>
  <inkml:trace contextRef="#ctx0" brushRef="#br0" timeOffset="41663.872">19932 9984 0,'0'0'16,"-18"53"-16,18-18 0,0 0 15,18-17-15,-18 17 0,18 0 16,-1-17-16,1 0 16,0-18-1,-18-18 1,0 0-16,-18-17 16,0 0-16</inkml:trace>
  <inkml:trace contextRef="#ctx0" brushRef="#br0" timeOffset="41997.982">20249 10160 0,'0'0'16,"18"18"-16,-18-1 0,18-34 16,-1-1-16,1 0 15,-18 1-15,18-19 0,-18 19 16,17-18-16,1-1 0,0 19 16,-1-1-16,1 18 15,17 0-15,-35 18 16,18 17-16,-18-17 15,17 17-15,-17-18 0,18 1 16,-18 0-16,18 17 16,-36-35-16</inkml:trace>
  <inkml:trace contextRef="#ctx0" brushRef="#br0" timeOffset="42169.939">19985 9684 0,'0'-18'16,"18"0"-16,-18 1 0,17-1 16,1 18-16,-1-17 0</inkml:trace>
  <inkml:trace contextRef="#ctx0" brushRef="#br0" timeOffset="43416.513">22260 9860 0,'0'0'15,"-35"18"-15,17-1 0,-35 54 16,36-36-16,-18 53 16,35-52-1,0-1-15,17 0 0,18-17 0,1 0 16,17-1-16,-18-17 15,18 0-15,0-17 16,0 17-16,-18-18 0,18-35 16,-35 35-16,-1-17 15,-34 17-15,-1 18 16,0 0-16,1 0 0,-36 0 16,35 18-16,18 17 15,0-17-15,35 0 16,-17-1-16,53-17 15,-54 0-15,36-17 16,-35 17-16,-1-18 16,-17 0-16,0 1 15,-17-19-15,17 19 16,-36-18-16,19 17 16,-1 0-1,36 18-15,-18 18 16,35 0-1,-17-1-15,-1 1 16,19-18-16,-19 17 0,1-17 0,17 18 16,-17-18-1,-18-18 17,0 1-32,17-1 15,1 18 1,0 0-1,-1 18-15,1-1 16,-18 1-16,0 0 0,18-18 16,-1 17-1,1-17-15,0 0 16,-18-17 0,0-1-16</inkml:trace>
  <inkml:trace contextRef="#ctx0" brushRef="#br0" timeOffset="43561.24">22913 10037 0,'0'-18'15,"18"18"-15,-18-18 16,17 18-16,18 0 16,-17 0-16,17 0 0,1 0 15,-1-17-15,53-19 16,-70 36 0,-1-35-16,-17 17 15,-17 1-15</inkml:trace>
  <inkml:trace contextRef="#ctx0" brushRef="#br0" timeOffset="43721.165">23089 9790 0,'0'88'0,"0"-176"0,0 229 16,0-53-16,18-53 15,-18 0-15,18 1 16,-1-1-16,-17-17 15,18 17-15,0-17 16</inkml:trace>
  <inkml:trace contextRef="#ctx0" brushRef="#br0" timeOffset="44222.583">23230 10107 0,'36'0'0,"-72"0"0,107 0 16,-53 0-16,17 0 0,18-18 15,-36 1-15,1 17 16,-18-18-16,0 1 16,-18-1-16,1 18 15,-36-18-15,35 18 16,-17 18-16,17-18 0,18 18 16,0 17-16,18-18 15,17 19 1,1-19-16,34 19 15,-35-36-15,1 0 16,-19 0-16,1 0 16,-36 0-16,1-18 15,17 0-15,17 18 32,1 0-32,52 18 15,-34-18-15,34 18 16,-34-18-16,34 17 15,-52-17-15,17-17 16,-17 17-16,-18-18 16,-18 18-16,18-18 15,-53 1-15,36 17 16,-36 0-16,35 0 16,-17 17-1,17 19-15,0-1 16,18 0-16,0-17 15,0-1-15,18 1 0,0-18 16</inkml:trace>
  <inkml:trace contextRef="#ctx0" brushRef="#br0" timeOffset="44371.863">23848 10125 0,'0'0'15,"35"-36"-15,-17 36 0,35-17 16,-18 17-16,-17 0 15,17-18-15,-18 18 0,36 0 16,-53-17 0,18-1-16</inkml:trace>
  <inkml:trace contextRef="#ctx0" brushRef="#br0" timeOffset="44528.279">24077 9931 0,'0'0'16,"-18"123"-16,18-70 0,0 53 15,0-71-15,0 0 16,0-17-16</inkml:trace>
  <inkml:trace contextRef="#ctx0" brushRef="#br0" timeOffset="45029.511">25612 10054 0,'0'0'16,"-36"18"-16,19-1 0,-1 1 15,18 17-15,-18-17 16,18 0-16,18 17 0,17-17 0,36-1 16,-36-17-1,36 0-15,-36-17 16,18-36-16,-53 35 15,0-53 1,-18 36-16,-35-18 0,18 36 16,0 17-1,17-18-15,-17 18 0,17 0 0,18 18 16,18-1-16</inkml:trace>
  <inkml:trace contextRef="#ctx0" brushRef="#br0" timeOffset="45367.91">26194 9525 0,'-71'-71'15,"142"142"-15,-177-177 0,88 89 16,-17 17-16,17 0 16,1 17-16,-1 18 0,0 1 15,18 87-15,18-52 16,0-1-16,17 1 0,0-1 15,1-17-15,-1 0 0,18 35 16,-36-52-16,1 17 16,-36-53-1,-17 0 1,0-18-16,-18-35 16,18 35-16,17 1 15,18-1-15,0 1 0,18-1 16,-1 0-16,19 1 0,-1-1 15,18 0-15,0 1 16,53-1-16,-71 18 16,-18 0-16</inkml:trace>
  <inkml:trace contextRef="#ctx0" brushRef="#br0" timeOffset="45919.315">27623 10037 0,'0'0'0,"17"0"15,1 17-15,-1 1 16,19 52-16,-19-34 16,36 69-16,-35-52 15,17 71-15,-35-71 16,18 17-1,-18-34-15,-35-1 16,17-35-16,-17 18 16,-1-36-16,1 0 0,0-17 15,-53-18-15,35 18 16,0-18-16,-18 0 16,18 0-16,0-18 15</inkml:trace>
  <inkml:trace contextRef="#ctx0" brushRef="#br0" timeOffset="46023.591">27570 9631 0,'0'0'16,"35"-18"-16,-17 18 0</inkml:trace>
  <inkml:trace contextRef="#ctx0" brushRef="#br0" timeOffset="46202.617">28416 10195 0,'-17'0'16,"17"-17"-16</inkml:trace>
  <inkml:trace contextRef="#ctx0" brushRef="#br0" timeOffset="51424.543">14887 10989 0,'0'-18'15,"18"18"-15,-18 18 31,18 53-31,-18-18 16,0-18-16,17 35 0,1 54 16,-18-18-1,0-53-15,17 17 16,-17-52-16,18 17 16,-18-53-1</inkml:trace>
  <inkml:trace contextRef="#ctx0" brushRef="#br0" timeOffset="51708.603">14640 11165 0,'0'-17'16,"0"34"-16,18-34 0,0-18 0,-18 17 15,35 0-15,-18-17 16,1 0-16,17-36 15,1 53-15,-19-52 16,1 52-16,0-35 16,-1 53-16,-17 18 15,18 17 1,0-17 0,17 35-16,-18-36 15,19 36-15,-19-35 16,1 17-16,0-17 15</inkml:trace>
  <inkml:trace contextRef="#ctx0" brushRef="#br0" timeOffset="52041.342">14764 12153 0,'53'18'16,"-106"-36"-16,141 36 16,-17-1-16,-54-17 15,71 0-15,-70 0 16,17 0-16,-17 0 0,17 0 16</inkml:trace>
  <inkml:trace contextRef="#ctx0" brushRef="#br0" timeOffset="52276.209">14975 11994 0,'-17'36'16,"-1"-1"-16,1 0 15,17 1-15,-18 16 0,18 54 16,0-70-16,35 52 15,-17-35-15,17-36 16,0 19-16,18-36 16,0 17-16,-18-17 0,54 0 15,-54-17-15,0 17 16</inkml:trace>
  <inkml:trace contextRef="#ctx0" brushRef="#br0" timeOffset="52942.302">27728 11077 0,'0'18'15,"0"35"1,0 0-16,0 0 16,0 0-16,0-1 0,0 1 15,18 0-15,0 0 0,-1 18 16,1-18-16,0 0 16,-18-36-1,17-17-15,-34 0 16</inkml:trace>
  <inkml:trace contextRef="#ctx0" brushRef="#br0" timeOffset="53243.18">27499 11359 0,'0'-17'0,"0"34"0,18-52 31,17 0-31,0 17 15,-17 1-15,17-19 0,0-17 16,-17 18-16,0-18 16,-1 18-1,-17-18-15,0 35 16,0 36 0,0 17-1,36 18-15,-19-35 16,19 0-16,16 34 15,-16-34-15,-19 0 16,1-18-16,17 17 0,-35 1 16</inkml:trace>
  <inkml:trace contextRef="#ctx0" brushRef="#br0" timeOffset="53664.455">27834 12259 0,'-17'0'16,"-1"0"-16,0 18 15,-17-1-15,0 19 16,-1-19 0,19 1-16,-1 17 0,18-17 15,0 17-15,0-17 16,0-1-16,18 1 0,52 17 15,-34-17-15,34 0 16,-35-18-16,1 0 16,-1 0-16,0 0 0,1-18 15,-19 18-15,-34 0 32</inkml:trace>
  <inkml:trace contextRef="#ctx0" brushRef="#br0" timeOffset="55951.323">7214 11448 0,'0'35'16,"0"0"-16,0-17 0,-17 52 16,17-17-16,0-17 15,-18-1-15,18 0 0,0 36 16,-18-36-16,18 0 16,0-17-16,0 0 15,0-36 1</inkml:trace>
  <inkml:trace contextRef="#ctx0" brushRef="#br0" timeOffset="56301.246">7038 11518 0,'18'-17'15,"-1"-1"1,1 18-16,-1-35 16,1 17-16,0 0 15,-1 1-15,1-1 16,0 0-16,-18 1 15,0 34 1,0 19 0,17-19-16,-17 19 0,0-19 15,18 19-15,-18-19 16,18 1-16,-1-1 0,1-17 16,0 18-16,-1-18 0,1 0 15</inkml:trace>
  <inkml:trace contextRef="#ctx0" brushRef="#br0" timeOffset="56942.968">7038 12277 0,'-18'0'0,"36"0"0,-53 0 16,-1 17-1,19-17-15,-19 36 16,19-1-16,-1-17 0,18 17 16,0 18-16,18-18 15,-1-17-15,36-1 16,0-17-16,18 0 16,-36 0-1,0-17-15,1 17 0</inkml:trace>
  <inkml:trace contextRef="#ctx0" brushRef="#br0" timeOffset="57515.248">7814 11589 0,'0'0'0,"18"17"31,-18 1-31,0 0 16,17 17-16,1 0 15,-18 1-15,18-1 0,-1 0 16,-17 18-16,36 35 15,-36-53-15,35 36 16,-18-36-16,19 1 16,-19-19-16,1-17 15</inkml:trace>
  <inkml:trace contextRef="#ctx0" brushRef="#br0" timeOffset="57847.371">7638 11853 0,'0'0'0,"17"-17"15,1-1-15,0 0 16,-1-52-16,1 52 15,-18-52-15,17 34 16,-17 1 0,0 17-16,18 1 15,-18-1-15,18 18 16,-1 0-16,1 0 16,17 18-16,-17-18 0,35 35 15,-18-17-15,-17-1 16,-1 1-16,1 0 0,17-1 15,-17-17-15,-18 18 16</inkml:trace>
  <inkml:trace contextRef="#ctx0" brushRef="#br0" timeOffset="58348.928">8026 12541 0,'17'0'15,"19"-17"1,-1 17-16,0-18 16,36 0-1,-1 1 1,-52-1-16,0 18 0,-1 0 15</inkml:trace>
  <inkml:trace contextRef="#ctx0" brushRef="#br0" timeOffset="58615.138">8167 12294 0,'0'53'16,"0"-35"-16,0 17 15,0 36-15,17-36 16,-17 0-16,18 1 0,17 34 16,-17-52-1,17-1-15,18 1 16,18 0-1,-54-36-15,19 0 0,-19 1 16,1 17-16,-36 0 16</inkml:trace>
  <inkml:trace contextRef="#ctx0" brushRef="#br0" timeOffset="80370.65">6668 13917 0,'0'0'0,"0"-18"16,17 18 0,36 36-16,-18-19 15,1 19-15,122 105 16,-52 0 0,0 0-1,-53-70-15,35 52 16,-35-70-16,-18 0 0,36 17 15,-53-52-15,-1 0 16,-17-1-16,18-17 16</inkml:trace>
  <inkml:trace contextRef="#ctx0" brushRef="#br0" timeOffset="80586.371">7232 13988 0,'-35'53'0,"70"-106"0,-70 141 15,-1-35-15,-17 70 16,18-52-16,18-1 16,-19 19-16,19-19 0,-1-17 15,0 0-15,18 0 0,0-18 16,0 0-16,0 1 0,18-19 15</inkml:trace>
  <inkml:trace contextRef="#ctx0" brushRef="#br0" timeOffset="80775.374">7620 14676 0,'18'88'16,"-36"-176"-16,53 229 0,1-71 16,-19-52-16,1 0 0,-1-1 15,1 1-15,0-18 16</inkml:trace>
  <inkml:trace contextRef="#ctx0" brushRef="#br0" timeOffset="80921.261">7602 14446 0,'0'18'16,"36"-18"0,-19 18-16,1-18 15</inkml:trace>
  <inkml:trace contextRef="#ctx0" brushRef="#br0" timeOffset="81120.793">7938 14852 0,'17'53'16,"-34"-106"-16,52 176 0,-18-70 0,19 71 16,-36-71-16,17 17 15,-17-34-15,0-19 16,-17 1-16,17-1 0,-18-17 15,-17-17 1,0-18-16,-18-18 16,17 17-16</inkml:trace>
  <inkml:trace contextRef="#ctx0" brushRef="#br0" timeOffset="81242.835">7796 14464 0,'18'0'16,"-36"0"-16,71 18 0,-35-18 0,0 17 16,-1-17-16,1 18 0</inkml:trace>
  <inkml:trace contextRef="#ctx0" brushRef="#br0" timeOffset="81450.387">8502 14358 0,'35'0'16,"-70"0"-16,88 0 0,-18 0 16,18 0-16,-18 0 15,1 18 1</inkml:trace>
  <inkml:trace contextRef="#ctx0" brushRef="#br0" timeOffset="81583.24">8520 14640 0,'0'0'16,"53"18"-16,-18-18 15,0 0-15,0 0 0,1 0 16,17 0-16,-36 0 15</inkml:trace>
  <inkml:trace contextRef="#ctx0" brushRef="#br0" timeOffset="82083.235">9384 14111 0,'18'18'16,"17"35"0,0 0-16,71 52 15,-53-52-15,17 0 16,54 53-16,-71-71 16,53 36-16,-71-36 15,35 18-15,-34-35 16,-36-1-16</inkml:trace>
  <inkml:trace contextRef="#ctx0" brushRef="#br0" timeOffset="82284.26">9719 14199 0,'0'0'16,"-71"141"-16,36-70 0,-35 70 16,34-88-16,36 18 0,-17-19 15,17-16-15,0-1 0,35 18 16,-17-35 0</inkml:trace>
  <inkml:trace contextRef="#ctx0" brushRef="#br0" timeOffset="82722.902">10319 14676 0,'17'17'16,"-17"1"-1,18-1-15,0 19 0,-1 70 16,1-53-16,0 70 16,-1-70-16,-17 17 15,0-34-15,0 17 16,-17-36 0,-19-34-16,19 17 15,-1-36-15,-17-34 16,17 35-16,0-1 15,1-17-15,-1-17 0,-17-1 16</inkml:trace>
  <inkml:trace contextRef="#ctx0" brushRef="#br0" timeOffset="82845.228">10195 14464 0,'36'18'15,"-72"-36"-15,89 53 0,-35 0 16,-1-35-1,1 18-15,-18 0 0,18-18 0</inkml:trace>
  <inkml:trace contextRef="#ctx0" brushRef="#br0" timeOffset="83044.924">10636 14781 0,'0'0'16,"18"71"-16,-18-53 0,18 35 15,-18-36 1,17 1-16,1-18 16,-18-18-1</inkml:trace>
  <inkml:trace contextRef="#ctx0" brushRef="#br0" timeOffset="83173.767">10707 14429 0,'0'0'0,"17"0"16,-17 17-16,0 1 15</inkml:trace>
  <inkml:trace contextRef="#ctx0" brushRef="#br0" timeOffset="102649.505">10689 14658 0,'18'0'0,"-36"0"31,1 0 47,17 18-62,0 17-1,-18-18-15,18 36 16,0-35-16,0 17 16,18 1-1,-18-19 1,17 1-16</inkml:trace>
  <inkml:trace contextRef="#ctx0" brushRef="#br0" timeOffset="117486.493">11024 5909 0,'18'0'16,"0"0"0,-1 0-1,1 0-15,0 18 0,-1-18 16,1 0-16,-1 0 0,19 17 16,52-17-16,-18 0 15,72-17 1,-72 17-16,89 0 15,-71 0-15,0 17 16,0-17-16,18 18 0,106-18 16,-106 0-16,123 18 15,-123-18-15,106-18 16,-124 0-16,106 1 16,-106-1-16,-17 0 15,52 1-15,-52 17 16,-54 0-1,-17 17 1,-17-17 0</inkml:trace>
  <inkml:trace contextRef="#ctx0" brushRef="#br0" timeOffset="118524.135">13176 6227 0,'18'17'15,"0"36"1,-1-35-16,1 17 16,17 0-16,0-17 15,18 17-15,0 0 0,0 1 16,18 17-16,-1-18 0,89 18 15,-71-18-15,124 0 16,-106-35-16,17 0 16,106-35-16,-105 0 15,-18 0-15,88-36 16,-106 18-16,71-53 16,-89 53-16,36-35 15,-88 35-15,-1-17 16,-17 52-16,0-17 15,-17 17-15,17-17 0,-18 17 16,0 1-16,1 17 16,-1-36-16,1 36 15,-1 0 1</inkml:trace>
  <inkml:trace contextRef="#ctx0" brushRef="#br0" timeOffset="118787.997">15169 5980 0,'18'0'15,"0"-18"1,-1 0-16,36 1 16,-17-1-16,16-17 15,-16 17-15,-19 18 16,19-18-1,-19 1-15,1 34 16,-18 36 0,0-35-16,0 35 15,18-18-15,-1 1 16,1-19-16,0 1 16,-1-1-16</inkml:trace>
  <inkml:trace contextRef="#ctx0" brushRef="#br0" timeOffset="122401.691">11853 14552 0,'-17'0'16,"34"0"0,19 0-16,-1 0 15,0 0-15,36 0 16,-18-18-16,17 18 0,1-17 15,105-18-15,-88 17 16,71 0-16,-88 1 16,-18 17-16,35-18 15,-71 18-15,1 0 0,-18 18 16,-18-18 0</inkml:trace>
  <inkml:trace contextRef="#ctx0" brushRef="#br0" timeOffset="122731.222">12188 14235 0,'0'0'15,"-35"35"-15,0-17 0,-36 34 16,36-16-16,-53 17 16,35-18-16,-35 18 15,53-18-15,-1-17 16,1-1-16,17 1 16,1 0-16,17-1 15,53 19-15,-18-19 16,35 1-16,-17 17 0,18-17 15,88 35 1,-89-18-16,-17-17 16</inkml:trace>
  <inkml:trace contextRef="#ctx0" brushRef="#br0" timeOffset="146742.237">6668 15487 0,'0'-18'16,"0"36"46,0 17-46,0-17-16,0 0 15,0 52-15,0-52 16,-18 52-16,18-52 16,0 35-16,0-18 15,0-17-15,0-1 16,18 1-16,-1 0 0,1-1 15,17 1 1,18 0-16,-18-18 16,53 0-16,-35 0 15,53 0-15,-35 0 16,70 0 0,-71 17-16,19-17 0,-19 18 15,89-18-15,-71 0 16,89 0-16,-107 0 15,89 0-15,-106 0 16,53 0 0,-71 0-16,18 0 15,-36 0-15,1-18 16,0 1 0,-18-1-1,0 0-15,0 1 0,0-36 16,0 17-16,-18-34 15,0 35-15,18-18 16,-17 17-16,17 19 16,0-18-16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49:06.8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5133 0,'18'70'0,"-36"-140"0,53 193 16,-17-52-16,0 0 15,-18-1-15,17 1 0,1-18 0,-1 35 16,-17-53 0,0-17-16,0-36 15,-17-70 1,-1 35-16,18-71 16,-17 54-16,34-18 15,1 52-15,35 1 16,-18 35-16,-17 18 15,35 52-15,-36-17 16,1 53-16,-1-53 16,-17-35-16,0 17 15,0-53 1,18-52 0,-18 34-16,0-16 0,35-54 15,-17 70-15,17 1 16,-17 35-16,35 35 15,-53 1 1,35 87-16,-17-70 16,-1 71-16,1-89 15,0 35-15,-1-52 16,19 0 0,-19-18-16,19-36 15</inkml:trace>
  <inkml:trace contextRef="#ctx0" brushRef="#br0" timeOffset="151.328">3581 5486 0,'17'88'16,"-34"-176"-16,52 229 0,-35-106 16,18-17-16,35 17 15,-36-17-15,1-36 16,-1 0-16</inkml:trace>
  <inkml:trace contextRef="#ctx0" brushRef="#br0" timeOffset="263.626">3510 5009 0,'18'-35'15,"-36"70"-15,53-70 0</inkml:trace>
  <inkml:trace contextRef="#ctx0" brushRef="#br0" timeOffset="675.222">3845 5644 0,'0'0'15,"0"-17"-15,0-1 0,0-35 16,0 18-16,0-18 15,0-17-15,18 34 16,-18 1-16,0 17 0,18 18 16,-1 18-1,-17 53-15,18-36 16,-18 0-16,0 0 16,17 1-16,1-19 15,-18 1-15,18-18 16,-1-18-16,-17 1 15,18-1-15,-18-17 0,18-18 16,-1 18-16,1-18 16,-18 35-16,18 0 15,-1 18-15,1 0 16,0 53-16,-1-35 16,-17 17-16,18-17 0,-18 35 15,17-18-15,1-17 16,-18-1-16,18-17 15</inkml:trace>
  <inkml:trace contextRef="#ctx0" brushRef="#br0" timeOffset="830.857">4339 5433 0,'18'53'0,"-36"-106"16,36 141-16,-1-53 16,1-17-16,0-18 15</inkml:trace>
  <inkml:trace contextRef="#ctx0" brushRef="#br0" timeOffset="969.199">4304 4992 0,'0'0'15,"18"0"-15,-1 17 0</inkml:trace>
  <inkml:trace contextRef="#ctx0" brushRef="#br0" timeOffset="1424.771">4551 5539 0,'0'-36'16,"0"-17"-16,0 36 15,0-36-15,0 18 16,17 17-16,1 0 16,0 36-16,-1-18 15,1 18-15,0-1 0,-18 1 16,17 35 0,-17-36-16,0 19 15,0-19-15,0 1 16,0-36-1,0 1-15,0-1 16,18 0-16,-18-17 16,18 18-16,-18-19 0,17 19 0,1-1 15,0 0-15,-1 18 16,1 18 0,-18 17-16,0 1 15,17-19-15,-17 36 16,18-35-16,0 17 15,-1-35-15</inkml:trace>
  <inkml:trace contextRef="#ctx0" brushRef="#br0" timeOffset="1558.628">4992 5433 0,'17'70'0,"-17"-34"15,18-1 1,0-17-16,-1-1 16</inkml:trace>
  <inkml:trace contextRef="#ctx0" brushRef="#br0" timeOffset="1688.472">4974 5080 0,'0'-18'16</inkml:trace>
  <inkml:trace contextRef="#ctx0" brushRef="#br0" timeOffset="1969.299">5221 5274 0,'35'0'0,"-70"0"0,88 0 16,-35 0-16,17 18 16,-35-1-16,0 1 15,0 0-15,0 17 0,-18-17 16,-17 52-16,17-35 15,1 36-15,17-53 16,17 17-16,19-35 16,17 17-1,-36-17-15,36-17 16</inkml:trace>
  <inkml:trace contextRef="#ctx0" brushRef="#br0" timeOffset="2280.204">5486 5574 0,'35'18'0,"-17"-18"15,-1-18-15,19 0 16,-1 1-16,18-36 16,-36 17-16,-17 19 15,0-18-15,0 17 0,-17 0 16,-36-17-16,0 35 15,18 0-15,-1 18 0,19-1 16,-19 1-16,36 0 16,0 34-16,36-16 0,34 17 15,-17-36 1,53 1-16,-71 0 16,18-1-16,-18-17 0,36 18 15,-36-18-15</inkml:trace>
  <inkml:trace contextRef="#ctx0" brushRef="#br0" timeOffset="15171.79">14446 4357 0,'0'0'0,"0"-18"16,0 1-16,-17-1 16,-1 36 15,18 17-31,-18-18 15,1 72-15,-1-36 16,0 88-16,1-71 16,17 18-16,0 1 0,0 16 15,0 89 1,35-17-16,18-36 16,0-53-1,-18-53-15,18 18 16,-18-35-16,1 17 15,-19-35-15</inkml:trace>
  <inkml:trace contextRef="#ctx0" brushRef="#br0" timeOffset="16178.968">15293 4763 0,'0'-36'15,"0"72"-15,0-89 0,-18 53 16,1-18-16,-36 36 16,35-18-16,-17 17 15,17 1-15,-17 17 0,-18 36 16,18-36-16,-1 71 16,19-36-16,17-17 15,0 18-15,0-1 0,35-17 16,0 0-16,1 0 0,87 18 15,-52-54-15,-1-17 16,1 0-16,-18-17 16,88-19-16,-88-16 15,53-37-15,-89 54 16,1-18-16,-1 0 0,-17 0 16,-35-53-16,0 54 15,-53-54 1,35 53-16,0 18 15,-18-1-15,18 1 0,0 17 16,1 18-16,-1 18 0,-36 53 16,72-36-16,-1 53 15,18-35-15,18-18 16,-1 18-16,19-18 0,-1 1 16,18-19-16,-18 1 0,53 17 15,-35-17-15,36-18 16,-37 0-16,19-18 15,-53 18 1,-1-17-16</inkml:trace>
  <inkml:trace contextRef="#ctx0" brushRef="#br0" timeOffset="16623.799">16034 5362 0,'0'18'0,"0"0"15,0-1-15,0 1 0,0-1 16,0 19-16,0-19 0,0 19 16,0-19-1,0 19-15,0-19 16,0-34 0</inkml:trace>
  <inkml:trace contextRef="#ctx0" brushRef="#br0" timeOffset="17062.967">16051 5151 0,'-17'0'15,"34"0"16,1 0-31,0 0 16,-1 0-16</inkml:trace>
  <inkml:trace contextRef="#ctx0" brushRef="#br0" timeOffset="18076.601">15928 4357 0,'-18'0'0,"1"0"16,34 0 31,1 17-31,0-17-16,-1 0 15,1 0-15,17 0 0,18 0 16,-35 0-16,35-17 15,-36 17-15,1 0 16,-18 17-16,-18-17 16</inkml:trace>
  <inkml:trace contextRef="#ctx0" brushRef="#br0" timeOffset="18258.586">16069 4357 0,'0'17'15,"0"1"-15,0 35 16,0-35-16,18 35 16,-18-18-16,0-18 15,0 19-15,17-19 16,-17 19-16,0-19 16,0 19-16,18-36 15</inkml:trace>
  <inkml:trace contextRef="#ctx0" brushRef="#br0" timeOffset="21082.395">16757 5203 0,'0'18'16,"0"0"0,35-1-16,-17 1 15,17-18-15,18 0 16,18-18 0,-54 1-16,19-36 15,-19 35-15,-17-17 0,0-18 16,-17 0-1,-1 18-15,0 0 16,-35-18-16,-35 17 16,53 36-16,0 0 15,-18 18 1,0 53-16,35 70 16,36-36-1,35-16 1,-18-54-16,53 18 15,-53-35-15,71-1 16,-53-17-16,35-17 16,-52 17-16,-19-18 0</inkml:trace>
  <inkml:trace contextRef="#ctx0" brushRef="#br0" timeOffset="21378.474">17410 5380 0,'17'70'16,"-34"-140"-16,52 176 0,-35-53 0,18-18 0,-18 0 15,17 18-15,-17 0 16,0-18-16,0 1 15,0-19-15,-17 1 16,-1-1-16,0-17 16,1-17-16,-19-18 15,19 17-15,-1-17 16,0-1-16,1 1 16,-19-53-16,19 35 15</inkml:trace>
  <inkml:trace contextRef="#ctx0" brushRef="#br0" timeOffset="21495.785">17392 5027 0,'0'0'16,"18"0"-16,-1 0 16</inkml:trace>
  <inkml:trace contextRef="#ctx0" brushRef="#br0" timeOffset="24965.08">24218 5080 0,'0'0'0,"18"0"0,-1 0 0,19 0 16,52 0-16,-53 0 15,71-18-15,-71 18 16,1 0-16,34-17 16,-52 17-16,-1 0 15</inkml:trace>
  <inkml:trace contextRef="#ctx0" brushRef="#br0" timeOffset="25349.845">25206 4322 0,'0'0'0,"0"17"16,18 18-16,-18 71 15,0-53-15,0 106 16,17-88-1,-17 87-15,18-87 16,0 35-16,-1-53 16,18 35-16,-17-53 15,17 0-15,-17-17 16</inkml:trace>
  <inkml:trace contextRef="#ctx0" brushRef="#br0" timeOffset="25628.203">25612 5115 0,'0'36'16,"-18"-19"-16,36 54 16,-18-54-16,53 36 15,-36-35-15,19 0 0,-1-18 16,0 0-16,18-18 15,-35 18-15,-1-18 16,-17 1-16,0-1 0,0 0 16,-17 1-16,-36-36 15,35 35-15,-52-35 16,52 53-16,-17 0 16,35 18-1</inkml:trace>
  <inkml:trace contextRef="#ctx0" brushRef="#br0" timeOffset="26038.56">26017 5186 0,'0'0'0,"-17"0"16,-19 17-16,19-17 15,-1 36 1,18-19-16,18 36 15,-1-35-15,19-18 0,-1 18 16,36-1-16,-54-17 16,18-35-16,-17 35 15,-18-35 1,0 17-16,0 0 16,0 1-16,0 34 15,0 1-15,18 17 16,-1 1-16,-17 34 0,36 36 15,-19-35-15,1 34 16,0-69-16,-18 34 16,0-52-16,-18-1 15,0 1-15,1-18 0,-54 18 16,18-36-16,18 0 16,-36 1-16,18-1 0,-70-52 15,70 34-15,-17-34 16,34 52-1,36 1-15</inkml:trace>
  <inkml:trace contextRef="#ctx0" brushRef="#br0" timeOffset="26572.827">26476 4516 0,'0'0'16,"-18"17"0,36 1-16,-18 17 0,71 89 15,-19-71-15,1 17 16,71 54-16,-54-54 16,72 36-1,-90-53-15,37 17 16,-36 1-16,-36-53 15,1-1-15,-36-17 16,1 0-16,-19-17 16,19-1-1</inkml:trace>
  <inkml:trace contextRef="#ctx0" brushRef="#br0" timeOffset="26789.757">27040 4674 0,'0'0'16,"-35"-17"-16,18 34 0,-19 54 15,19-18-15,-36 53 16,35-36-16,-35 36 16,53-53-16,-18 35 15,18-53 1,0 18-16,18-35 15,0-18-15</inkml:trace>
  <inkml:trace contextRef="#ctx0" brushRef="#br0" timeOffset="27144.698">27393 5256 0,'0'0'15,"0"36"-15,18-1 16,-1 36-16,-17-36 15,36 18-15,-36-18 16,0-17-16,0-1 0,17 1 16,-17 0-16,-17-1 15,-1-17 1,18-17 0,0-1-16,-18 0 15,18 1-15,18-1 16</inkml:trace>
  <inkml:trace contextRef="#ctx0" brushRef="#br0" timeOffset="27718.452">27393 5062 0,'-17'0'16,"34"0"-16,-34-17 15,17-1 1,17 18 0,1 0-1</inkml:trace>
  <inkml:trace contextRef="#ctx0" brushRef="#br0" timeOffset="28541.547">27728 5045 0,'0'0'0,"18"-18"0,0 18 16,-18-18-16,17 18 0,36-17 15</inkml:trace>
  <inkml:trace contextRef="#ctx0" brushRef="#br0" timeOffset="29025.333">27799 4269 0,'0'0'16,"0"-18"-16,35 18 16,-17 18-16,70 52 15,-53-17-15,53 88 16,-35-53-1,36 89-15,-54-71 16,35 52-16,-52-87 16,0 70-16,-18-88 15,-18 35 1,0-53-16,-34 36 16,34-53-16,0-1 15,1 1-15,17-36 16,0 1-16</inkml:trace>
  <inkml:trace contextRef="#ctx0" brushRef="#br0" timeOffset="29576.9">28240 4092 0,'0'0'16,"0"-17"-16,0-1 16,18 18-1,34-18 1,-34 18-16,17 18 0,18 17 15,-17-17-15,16 17 16,-34-17-16,0 17 16,-18-17-16,-18 17 15,-17-17-15,17-1 16,1 1-16,17 0 16,-18 17-16,36-18 15,-1 19 1,18-36-16,18 17 15,-17 1-15,34-18 16,-52 0-16,17 0 16</inkml:trace>
  <inkml:trace contextRef="#ctx0" brushRef="#br0" timeOffset="36037.765">15875 6668 0,'18'0'16,"-1"0"-1,19 0 1,16 0-16,-34 0 16,17 0-16,1-18 15,-19 18-15,1 0 16,0 0-16,-18-18 15</inkml:trace>
  <inkml:trace contextRef="#ctx0" brushRef="#br0" timeOffset="36283.334">16016 6438 0,'0'18'15,"0"-1"-15,-18 36 16,18-17-16,0 34 16,0-34-16,0 34 15,0-35-15,18-17 16,35 35 0,0-35-16,-18-1 0,1-17 15,16 0 1,19 0-16,-53 0 15</inkml:trace>
  <inkml:trace contextRef="#ctx0" brushRef="#br0" timeOffset="36960.769">17515 6703 0,'0'-18'16,"0"1"-16,-17 17 16,-1 0-16,1 0 15,-19 17 1,19 1-16,-1-1 0,0 36 16,18-17-16,0 17 15,0-36-15,18 18 16,35 1-16,-18-36 15,-17 17-15,17-17 0,0 0 16,1 0 0,-19-17-16,1 17 15</inkml:trace>
  <inkml:trace contextRef="#ctx0" brushRef="#br0" timeOffset="38312.702">14817 7426 0,'0'18'31,"17"-1"-15,-17 19-16,18-19 15,0 1-15,-1-18 16,1 0-16</inkml:trace>
  <inkml:trace contextRef="#ctx0" brushRef="#br0" timeOffset="38418.984">14975 7514 0,'0'0'16,"0"18"-16,18-1 0,0-17 15</inkml:trace>
  <inkml:trace contextRef="#ctx0" brushRef="#br0" timeOffset="38973.37">15558 7779 0,'0'0'0,"-36"-18"15,1 18-15,-18 18 16,18-1-16,-1 54 16,19-18-16,-1 53 15,18-36-15,18-17 16,17 0-16,-17-18 0,70 36 16,-35-53-16,0-1 15,0-17-15,17 18 0,18-36 16,-35 1-16,18-36 15,-36 17-15,-17-52 16,-18 53 0,-35-53-16,-1 52 15,-52-52-15,35 35 16,-53 0-16,53 36 16,-35 17-16,53 0 15,0 35-15,17 0 16,36 36-1,17-36-15,36 18 16,-36-35-16,53 17 16,-35-35-16,17 18 15,-34-18-15,-19 0 16,1-18-16</inkml:trace>
  <inkml:trace contextRef="#ctx0" brushRef="#br0" timeOffset="39680.84">15998 7567 0,'-17'-18'15,"34"18"1,1 0-16,17 0 16,-17 0-16,35-17 15,-35 17-15,35-18 16,-36 18-16,-17 18 31,-17-18-31</inkml:trace>
  <inkml:trace contextRef="#ctx0" brushRef="#br0" timeOffset="39836.799">16087 7585 0,'0'0'0,"0"17"0,17 36 15,-17-17 1,0 16 0,0-16-16,0-1 15,0-17-15</inkml:trace>
  <inkml:trace contextRef="#ctx0" brushRef="#br0" timeOffset="40637.358">16104 8343 0,'18'0'31,"-18"-17"-15,35 17 0,-17 0-1,0 0-15,-1 0 16,1 0-16,-1 0 0,1 0 16,0-18-16,-1 18 15</inkml:trace>
  <inkml:trace contextRef="#ctx0" brushRef="#br0" timeOffset="41058.097">16210 8167 0,'0'17'15,"0"1"1,0 0-16,-17 17 16,17-17-16,0 35 15,0-18-15,17 18 16,1-36-16,17 19 16,-17-36-16,17 17 15,-17-17-15,35 0 16,-36 0-1,1 0 1</inkml:trace>
  <inkml:trace contextRef="#ctx0" brushRef="#br0" timeOffset="41670.726">16916 8061 0,'17'-18'15</inkml:trace>
  <inkml:trace contextRef="#ctx0" brushRef="#br0" timeOffset="42216.628">16916 8061 0,'0'0'0,"17"-35"16,-17 52 46,18 1-46,0-18-16,-1 35 15,1-35-15,0 18 16,17-18 0,-18 0-16,1 0 15,17-18-15,-17 1 0,0-1 16,-1-17-16,1 17 16,-18-17-16,0 17 15,-18-17 1,1 17-16,-1 1 0,0-1 0,-35 0 15,36 1 1,-54 34-16,54-17 16,-54 53-16,36-17 15,17 34-15,1-35 16,34 54 0,1-54-16,17 0 15,-17 0-15,35-17 0,-18 17 16,18-17-16,-18-18 0,71 18 15,-71-18-15,36 0 16,-54 0-16,1 0 16,-36 0-1,1 0 1</inkml:trace>
  <inkml:trace contextRef="#ctx0" brushRef="#br0" timeOffset="43417.452">17586 8361 0,'0'-18'16,"0"1"-16,0-1 15,-18 18 1,1 0 0,-19 35-16,19-17 15,-1-1-15,18 1 16,0 17-16,0-17 16,0 0-16,18-1 0,35 19 15,-18-36-15,18 0 16,-35 0-16,17 0 15,-18-18-15,1 18 0</inkml:trace>
  <inkml:trace contextRef="#ctx0" brushRef="#br0" timeOffset="44664.71">17851 7444 0,'0'0'0,"0"-18"0,0 36 31,-36 35-15,19-36-16,-1 36 15,0-35 1,18 17-16,18-35 15</inkml:trace>
  <inkml:trace contextRef="#ctx0" brushRef="#br0" timeOffset="44786.176">18027 7497 0,'0'0'15,"-18"17"-15,18 1 0,-17 17 0,17-17 16,-18-1-16,0 19 0,1-19 15</inkml:trace>
  <inkml:trace contextRef="#ctx0" brushRef="#br0" timeOffset="47588.641">18450 8149 0,'18'0'47,"0"0"-47,-1 0 16,18 0-16,-17 0 16,35 0-16,-18 18 15,54-18-15,-37 0 16,1 0-16,18 17 15,-1-17-15,89 0 16,-88 18-16,88 17 16,-71-17-16,70 17 15,-52-17-15,-18 0 16,18-18-16,0 17 0,106-17 16,-89 0-16,124 0 15,-123 0-15,123 0 16,-106-17-16,0 17 15,18-18-15,-1 18 16,19-18-16,17 18 0,194-35 16,-194 17-16,0 18 15,18-17-15,158-1 16,-194 0-16,-17 18 0,159-17 16,-19-1-1,-157 18-15,122 0 16,-140 0-16,-1 0 0,-17 0 15,0 0-15,0 0 16,-1 0-16,-34-17 16,17 17-16,53-36 0,-70 19 15,88-1-15,-71 0 16,0 1-16,0 17 16,-17-18-16,17 0 0,-17-17 15,52-18-15,-17 0 16,-71 18-16,53-53 15,-52 35-15,-1 0 16,0-18-16,18-70 16,18-17-1,-36 69-15,0 1 0,36-88 16,-1-1 0,-52 107-1,-18-1 1,0 1-16,0 34 15,0 1-15,0 18 16,0-1-16,0-17 16,0 17-16,-18 0 15,1 1-15</inkml:trace>
  <inkml:trace contextRef="#ctx0" brushRef="#br0" timeOffset="47929.046">26670 6756 0,'0'0'15,"35"0"-15,1-18 0,-1 0 0,53-34 16,-53 16-1,1 1-15,17-36 16,-18 36-16,0-53 16,-17 53-16,-1 17 15,1 0-15,-18 1 0,18-1 16,-1 18-16,1 18 16,17 17-16,0 0 15,36 36-15,-18-36 16,35 53-16,-35-52 15,35 17 1,-52-36-16</inkml:trace>
  <inkml:trace contextRef="#ctx0" brushRef="#br0" timeOffset="68998.425">27728 5362 0,'-17'0'16,"17"-17"15,0 34 16,0 1-31,0 0-16,17 34 15,-17-34-15,18 17 0,0 1 16,-18-1-16,35 18 16,-35-18-16,18 18 15,-18-35-15,0 17 16,0-17-16,-18-1 15,-17-17 1,17 18-16,0-18 0,-17 0 16,17 0-16,-17 0 15,18 0-15,-1 0 0,0 0 16,1 0-16,-1-18 16</inkml:trace>
  <inkml:trace contextRef="#ctx0" brushRef="#br0" timeOffset="81590.648">9155 4057 0,'-18'-18'0,"0"18"16,1-17-16,-36 17 0,0 0 16,-88 0-16,53 0 15,-1 17 1,-16-17-16,16 18 0,-17-18 15,1 18-15,-1-1 0,-88 19 16,88-19-16,35 1 16,1-1-16,35 1 0,17 17 15,36-17-15,-1 17 0,18-17 16,1 17-16,34 0 0,1-17 16,17 0-16,0-1 0,0 1 15,-17 0-15,35 17 16,-71-17-16,-35 17 0,-18 35 15,-34-34-15,-19 17 16,0 0-16,1-1 16,-106 37-16,105-36 15,-70 52-15,106-69 16,-18 34 0,70-35-16,54 18 0,-1-35 15,107 0 1,-71-18-16,-1 0 15,1 0-15,0 0 0,-18 0 16,89-18-16,-124 18 0,0 18 16,-53-1-1,-36 1 1</inkml:trace>
  <inkml:trace contextRef="#ctx0" brushRef="#br0" timeOffset="83251.819">7849 5838 0,'0'18'16,"18"17"0,-18 1-16,18-1 0,-1 36 15,-17-36-15,18 18 16,0-36 0</inkml:trace>
  <inkml:trace contextRef="#ctx0" brushRef="#br0" timeOffset="83418.762">7796 5592 0,'0'-18'0,"0"0"16,18 18-1,0 0-15,-1-17 0</inkml:trace>
  <inkml:trace contextRef="#ctx0" brushRef="#br0" timeOffset="83764.311">8114 5786 0,'18'0'16,"-1"0"-1,1 0-15,17-18 16,0 18-16,-17 0 16,0 0-16,-1 0 15</inkml:trace>
  <inkml:trace contextRef="#ctx0" brushRef="#br0" timeOffset="83904.068">8149 5927 0,'35'17'16,"1"-17"-16,-19 0 0,19 0 15,-19 0-15,19 0 0,16 18 16,-34-18-16</inkml:trace>
  <inkml:trace contextRef="#ctx0" brushRef="#br0" timeOffset="84086.536">8749 5715 0,'0'0'0,"0"53"16,0-18-16,0 0 15,0 18 1,0-17-16,18-1 16,-18-17-16,17-1 0,-17 1 15,18-18-15</inkml:trace>
  <inkml:trace contextRef="#ctx0" brushRef="#br0" timeOffset="84686.13">7497 3440 0,'0'0'16,"0"-18"-16,17 0 0,-17 36 16,0 0-1,0 17-15,0 0 16,0 0-16,0 1 0,0-1 15,18 18-15,-18-35 16,35-1-16</inkml:trace>
  <inkml:trace contextRef="#ctx0" brushRef="#br0" timeOffset="84931.833">7761 3545 0,'0'0'16,"-18"36"-16,18-19 0,0 1 16,18 0-16,35-18 15,-35-18-15,35-17 16,-18-1-16,-17 19 16,-18-18-16,0 17 15,-18-17-15,-17 17 16,-18 18-1,0 18 1,17 17-16</inkml:trace>
  <inkml:trace contextRef="#ctx0" brushRef="#br0" timeOffset="85126.659">8132 3581 0,'0'0'0,"-18"17"15,-17 19 1,17-19-16,18 1 16,-18 0-1</inkml:trace>
  <inkml:trace contextRef="#ctx0" brushRef="#br0" timeOffset="85398.382">8308 3510 0,'0'18'16,"-18"-1"-16,18 1 15,0 0-15,0-1 16,18 1-16,0-18 15,-1 0 1,1 0-16,-1-18 16,1 1-16,-18-1 15,0 0-15,0 1 0,-35-18 16,17 17-16,-17 0 16,17 18-1,1 0-15,-1 0 0,18 18 16,-18-18-16</inkml:trace>
  <inkml:trace contextRef="#ctx0" brushRef="#br0" timeOffset="85680.632">8502 3493 0,'-18'17'0,"36"-34"0,-36 52 16,36-35-1,0 17-15,17-17 16,-17 0-16,34-17 16,-52-1-16,36 1 15,-36-1-15,0 0 16,-18 1-16,0-1 16,-17 0-16,18 18 15,-19 0-15,19 0 16,-1 0-16,18 36 15,18-19 1</inkml:trace>
  <inkml:trace contextRef="#ctx0" brushRef="#br0" timeOffset="85928.174">8749 3563 0,'0'18'15,"0"-36"-15,0 53 0,18-35 16,-18 18-16,17-18 0,1 0 16,35 0-1,-36-18 1,1-17 0,-18 0-16,-18 17 15,-17-17-15,0 17 16,0 1-1,17 34 1,0-17-16</inkml:trace>
  <inkml:trace contextRef="#ctx0" brushRef="#br0" timeOffset="86784.299">10530 4145 0,'0'0'16,"18"-17"-16,-18-1 0,-35 0 15,0 18-15,-54 0 16,19 18 0,-1 0-16,-17-18 0,0 17 15,17 18-15,-17-17 0,-71 17 16,106-17-16,-35 35 15,71-35-15,17 17 16,0-18-16,35 1 0,35 35 16,-17-35-16,0-1 15,18 1-15,-18 0 0,0-1 16,0 1-16,-18-18 16,0 17-16,-17 19 0,-18-19 15,-36 54-15,1-36 16,0 1-16,0-1 0,-1 0 15,-34 18-15,52-35 16,-17 17 0,35-17-16,18-1 15,-1 1-15,18-1 0,71-17 16,-35 0-16,70 0 16,-53 0-16,36 0 15,-71 0-15,-1 0 16,-34 18-16</inkml:trace>
  <inkml:trace contextRef="#ctx0" brushRef="#br0" timeOffset="87205.768">9807 5821 0,'0'0'15,"18"70"-15,0-34 16,-1 34-16,-17-17 16,0-18-16,0 1 0,0-1 15,0 0-15,-17-17 16,-1 0-16,0-18 15,1-18 1,-1 0-16,0-17 0,-35-18 16,36 0-16,-36-53 15</inkml:trace>
  <inkml:trace contextRef="#ctx0" brushRef="#br0" timeOffset="87322.578">9666 5433 0,'18'0'0,"-36"0"0,53 0 16,-17 0-16,0 0 16</inkml:trace>
  <inkml:trace contextRef="#ctx0" brushRef="#br0" timeOffset="87518.647">9984 5556 0,'0'0'15,"17"0"-15,1 0 0,35 18 16,-36-18-16,1 0 16,17 0-1,-17 18-15,-36-18 16</inkml:trace>
  <inkml:trace contextRef="#ctx0" brushRef="#br0" timeOffset="87629.839">9984 5715 0,'35'18'15,"-70"-36"-15,88 36 16,-18-18-16,0-18 16,18 0-16,-35 18 15</inkml:trace>
  <inkml:trace contextRef="#ctx0" brushRef="#br0" timeOffset="87823.83">10372 5627 0,'0'0'16,"17"35"-16,1-17 0,0 35 15,-18-18-15,0-17 0,17-1 16,-17 1-16,0-1 16,18 1-16</inkml:trace>
  <inkml:trace contextRef="#ctx0" brushRef="#br0" timeOffset="89036.1">9754 3387 0,'0'53'0,"0"-36"16,0 19-16,0 16 16,18-16-16,-18-19 0,18 36 15,-18-35-15,17 0 16,1-1-16</inkml:trace>
  <inkml:trace contextRef="#ctx0" brushRef="#br0" timeOffset="89274.011">9931 3581 0,'0'0'16,"0"35"-16,17-17 0,1 17 15,0-17-15,17-18 16,-17-18-16,-1 18 16,1-18-16,-1 1 0,-17-19 15,0 19-15,-17-36 16,-18 35 0,17 1-16,0 17 15,1 0-15,-1 0 0</inkml:trace>
  <inkml:trace contextRef="#ctx0" brushRef="#br0" timeOffset="89541.787">10195 3493 0,'0'0'16,"0"17"-16,-17 1 0,17-1 15,17 1-15,1 0 0,0-18 16,-1 0-16,1 0 16,-1 0-16,1-18 15,-18 0 1,0-17-16,0 18 16,-18-19-1,18 19-15,-17 17 16</inkml:trace>
  <inkml:trace contextRef="#ctx0" brushRef="#br0" timeOffset="89882.375">10495 3440 0,'-17'0'15,"17"17"1,-18 1-16,18 17 16,0-17-16,0-1 15,18 19-15,17-19 16,-18-17-16,1-17 0,17-1 15,-35-17 1,18 0-16,-18-18 16,0 17-16,-18 19 15,-17-1-15,17 0 16,-17 18 0,0 36-16,35-19 15,0 1-15</inkml:trace>
  <inkml:trace contextRef="#ctx0" brushRef="#br0" timeOffset="90170.852">10742 3404 0,'0'18'0,"0"0"15,0-1 1,0 1-16,18 17 16,17-35-16,-17 0 15,-1-17-15,1-1 16,0-35-16,-18 35 16,0 1-1,-18-19-15,0 19 0,-17-1 16,0 0-16,-36 36 15,36 0-15,0-1 16</inkml:trace>
  <inkml:trace contextRef="#ctx0" brushRef="#br0" timeOffset="90465.135">10178 3775 0,'0'0'0,"0"17"16,0 1 0,-18 17-1,0-17-15,1 0 16</inkml:trace>
  <inkml:trace contextRef="#ctx0" brushRef="#br0" timeOffset="115552.032">26405 3969 0,'-17'0'15,"17"-18"1,0 0 0,0-34-16,17 34 15,-17-53-15,0 36 16,18-18-16,17-53 15,1-17 1,34-36 0,-17 71-16,0 0 0,0 17 15,70-70-15,-52 88 0,-18 0 16,17 18-16,-17 0 0,36-18 16,-54 35-1,-18 0-15,1 1 0,0-1 16,-18-17-1,-18 17 1</inkml:trace>
  <inkml:trace contextRef="#ctx0" brushRef="#br0" timeOffset="115824.351">27093 2399 0,'0'0'16,"18"-18"-16,17 1 0,53-1 15,-35 18 1,0-18-16,71 36 0,-71-18 16,-18 18-1,-17-1-15,-1 19 0,1 16 16,-36 1-16,-35 18 15,36-36-15,-54 36 16,53-54-16,1 19 16,17-19-16,-18 1 0</inkml:trace>
  <inkml:trace contextRef="#ctx0" brushRef="#br0" timeOffset="116552.454">28099 2099 0,'-53'53'15,"35"-18"-15,-17 71 16,17-53-16,36 35 15,17-35-15,0-18 16,54 18-16,-36-53 16,17 0-16,-17 0 0,0-17 15,18-54-15,-54 36 16,1-71 0,-36 71-16,1-18 15,-19 18-15,1-1 0,-18 19 16,18-19-16,0 36 0,-18-17 15,35 17-15,0 17 16</inkml:trace>
  <inkml:trace contextRef="#ctx0" brushRef="#br0" timeOffset="116825.709">28875 1746 0,'70'0'15,"-140"0"-15,176 0 16,-71 0-16,-17 18 16,-18 0-16,0-1 0,-18 18 15,0 1-15,1 17 16,-1-18-16,0 18 15,18-36-15,0 36 16,0-17-16,36-1 16,-36-17-16</inkml:trace>
  <inkml:trace contextRef="#ctx0" brushRef="#br0" timeOffset="116925.976">29034 2381 0,'17'36'15,"-34"-72"-15,34 89 0,-17-35 16</inkml:trace>
  <inkml:trace contextRef="#ctx0" brushRef="#br0" timeOffset="117648.898">29069 1693 0,'18'0'15,"-18"-17"-15,-18 17 16,0-18 0,1 18-16,-19-18 15,-17 18-15,1-17 16,-1 17-16,-53 0 16,18 17-1,35 19-15,0-1 16,35-17-16</inkml:trace>
  <inkml:trace contextRef="#ctx0" brushRef="#br0" timeOffset="118380.627">29122 1623 0,'-18'0'47,"18"53"-31,-17-36-16,-1 54 16,0-36-16</inkml:trace>
  <inkml:trace contextRef="#ctx0" brushRef="#br0" timeOffset="126974.812">11889 4551 0,'0'-18'16,"0"-35"-16,-18 36 15,18-54 1,0 36-16,-35-36 16,17 36-16,-17-18 15,0 53-15,-18 0 16,17 35-16,-52 71 16,70-35-16,-17 105 15,35-70-15,0-18 16,18 18-16,17-18 0,36 53 15,-36-88-15,36 53 16,-36-88-16,-18 17 16,1-17-16,0-1 0,-54-17 31</inkml:trace>
  <inkml:trace contextRef="#ctx0" brushRef="#br0" timeOffset="127091.622">11465 5168 0,'36'-17'0,"-72"34"0,107-34 16,17-19-16,-35 36 16,35-35-1,-35 35-15,-18-18 16</inkml:trace>
  <inkml:trace contextRef="#ctx0" brushRef="#br0" timeOffset="127692.21">12559 4269 0,'-18'-36'16,"36"72"-16,-53-89 0,17 53 16,-35 0-16,18 17 15,-18 89-15,18-35 16,17-1-16,0 36 16,1 0-16,-1 88 0,18-123 15,35 87 1,-17-87-16,17-18 15,-17 0-15,17 0 0,0-36 0,1 19 16,52-19-16,-70-17 16</inkml:trace>
  <inkml:trace contextRef="#ctx0" brushRef="#br0" timeOffset="127981.24">12577 4710 0,'17'35'16,"-34"-70"-16,52 105 15,-18-52-15,54 52 16,-36-34-16,1-1 0,52 35 15,-35-17-15,17 18 16,-34-53-16,34 34 16,-52-34-1,17 0-15</inkml:trace>
  <inkml:trace contextRef="#ctx0" brushRef="#br0" timeOffset="128242.9">13000 4516 0,'0'0'16,"-35"35"-16,17 18 0,-17 35 15,-1-17-15,1 52 16,17-70-16,-17 0 16,18 0-16,-1-18 0,18 36 15,0-36 1,0 0-16,18-35 16</inkml:trace>
  <inkml:trace contextRef="#ctx0" brushRef="#br0" timeOffset="128520.6">13247 5098 0,'0'35'0,"17"-17"16,-17-1-16,0 1 15,18 35-15,-18-36 16,18 19-16,-18-19 16,0 1-16,-18-36 31</inkml:trace>
  <inkml:trace contextRef="#ctx0" brushRef="#br0" timeOffset="128646.936">13229 4921 0</inkml:trace>
  <inkml:trace contextRef="#ctx0" brushRef="#br0" timeOffset="129040.407">13547 5239 0,'0'0'16,"17"17"-16,-17 1 15,18 0-15,-18-1 16,18 19-16,-18-19 0,0 19 15,0-1-15,0 35 16,0-34-16,0-1 0,0-17 16,0 34-1,0-16-15,-18-19 16,0-17 0,-17-17-1,17-1-15,-17-35 16,0 18-16,-18-53 15</inkml:trace>
  <inkml:trace contextRef="#ctx0" brushRef="#br0" timeOffset="129171.757">13494 5098 0,'0'0'0,"17"0"16,-17-18-1</inkml:trace>
  <inkml:trace contextRef="#ctx0" brushRef="#br0" timeOffset="129504.954">13653 4286 0,'0'0'16,"17"0"-16,18 53 15,-17-18-15,17 1 16,1 17-16,-1 17 0,0 1 0,18-1 15,0 89-15,-35-71 16,-1 0-16,1 71 16,-18-88-16,0 70 15,-18-88-15,1-18 16,-19 53 0,1-52-16,-18 34 0,18-52 15</inkml:trace>
  <inkml:trace contextRef="#ctx0" brushRef="#br0" timeOffset="132124.632">11395 5750 0,'-18'18'16,"18"0"-16,0 34 15,0-34-15,18 53 16,-1-36-16,36 18 16,-35-35-16,35-1 15,35 1-15,18-18 16,-53 0-16,0 0 15,70 0 1,-17 0-16,-35 17 16,34 19-16,-52-1 15,0-17-15,18 52 16,-36-52-16,0 52 16,-35-52-16,0 0 15,0-1-15,-17 1 0,17 0 0,-18-18 16,0 0-1,18-18 1,0 0-16,0-17 0,18 0 16,35-18-16,-35 35 15,70-35-15,-53 36 16,53 17 0,-35 0-16,-18 0 15,18 17-15,-17-17 0,52 36 16,-53-36-16,71 0 15,-53 0-15,0 0 16,53-36-16,-53 19 0,-1-19 16,-16 19-1,17-19-15,-18 19 0,-17-1 0,-1 1 16,-17-1-16,-17 18 16,-19 18-16</inkml:trace>
  <inkml:trace contextRef="#ctx0" brushRef="#br0" timeOffset="132763.991">12153 6738 0,'-35'18'0,"17"-18"16,-35 35-1,36-17-15,-19-1 0,-52 54 16,35-36-16,-70 71 15,35-53-15,-89 70 16,89-34-16,-141 69 16,123-52-16,-70 70 15,105-70-15,-52 71 16,87-89-16,-34 53 16,52-70-16,0-19 15,1 19-15,17-18 0,-18 70 16,18-52-1,-17 35-15,17-53 16,0 0-16,-18 35 16,18-53-16,0 0 15,0-17-15,0 0 16,18-18-16,-18 17 16</inkml:trace>
  <inkml:trace contextRef="#ctx0" brushRef="#br0" timeOffset="133458.837">10866 9278 0,'0'0'16,"0"18"-16,0 17 16,-18 71-16,0-53 15,1 17-15,17-17 16,-18 0-16,18 18 16,18-54-16,-1 1 15,1-18-15,0-18 16,17 1-16,-18-1 0,19-53 15,-36 54-15,35-36 16,-35 35-16,18 1 16,-1 34-16,19 19 15,-19-19-15,19 1 16,-19-1-16,1 1 0,17-18 16,0 18-16,-17-18 0,35-18 15,-35 0 1,-18-17-16,0 18 15,0-19-15,-18 19 0,0-1 16,-35-35-16,36 53 16,-1-18-16</inkml:trace>
  <inkml:trace contextRef="#ctx0" brushRef="#br0" timeOffset="133882.943">11412 9631 0,'18'0'15,"0"0"-15,17 0 16,-17 0-16,34-35 16,-34 17-16,0 0 0,-1 1 15,-17-1-15,0 0 16,-17-17-16,-19 17 15,-16 18-15,16 0 16,1 0-16,17 18 16,-17 17-16,35-17 0,-18 17 15,18 1-15,36 34 16,-19-52-16,89 17 16,-53-35-16,35 0 15,-35 0-15,0-35 16,-53 17-16,18 0 15,-18 1-15,-18-1 16,18 53 0,0-17-1,0 17-15,18-17 0,-1 0 16,1 17-16,35-17 16,-35-1-16,-1-17 15,1 0-15</inkml:trace>
  <inkml:trace contextRef="#ctx0" brushRef="#br0" timeOffset="133960.148">11818 9525 0,'0'0'0,"-18"-18"0,18-17 15,0 17-15</inkml:trace>
  <inkml:trace contextRef="#ctx0" brushRef="#br0" timeOffset="134343.668">12047 9578 0,'-17'35'16,"-1"-17"-16,0-1 15,18 1-15,-17 17 0,17-17 0,0 0 16,35-1-16,0-17 16,1-17-1,-19 17-15,1-18 16,17-17-16,-35 52 31,18 54-15,-18-36-16,0 89 15,17-54-15,-17-17 16,18 53-16,-36-18 16,18-70-16,-17-1 15,-1 1 1,-17-18-16,17-18 15,1-52-15,17 35 16,-18-36-16,18 18 0,18-123 16,-18 70-16,17-159 15,1 142-15</inkml:trace>
  <inkml:trace contextRef="#ctx0" brushRef="#br0" timeOffset="134749.123">12241 9102 0,'36'35'0,"-72"-70"0,89 105 0,-35-17 16,0 35-16,17 71 15,-35-71-15,18-17 0,-1 52 16,-17-70-16,0 0 16,0-35-1,0-36 1,18-35-16,-18 18 16,17-36-16,1 36 15,0 17-15,-1-17 16,1 18-16,-18 34 31,18 1-15,-18-1-16,0 1 15,0 0-15,17-18 16,1 0 0,-18-18-1,18 0-15,-1 18 16,18-17-1,18-1 1,-35 18-16,35-35 16,-35 17-16,17-17 15,-35 17-15,0-17 16,0 17-16,0 1 0,-18-18 16</inkml:trace>
  <inkml:trace contextRef="#ctx0" brushRef="#br0" timeOffset="134893.718">12735 9313 0,'0'0'0,"0"18"16,-17 17 0,17 1-16,0-1 0,0 71 15,0-71 1,0 18-16,0-18 0,0 18 16,0-18-16,17-17 15,1 0-15</inkml:trace>
  <inkml:trace contextRef="#ctx0" brushRef="#br0" timeOffset="135054.646">12947 9596 0,'0'0'15,"-18"35"-15,18-18 0,0 19 0,18-1 16,-18-17-16,18-1 15,-1-17 1,-17-17-16</inkml:trace>
  <inkml:trace contextRef="#ctx0" brushRef="#br0" timeOffset="135190.006">13000 9419 0,'-18'0'15,"36"0"-15,-18 0 16</inkml:trace>
  <inkml:trace contextRef="#ctx0" brushRef="#br0" timeOffset="135521.412">13141 9737 0,'18'35'0,"-36"-70"0,53 88 16,-17-36-16,0 1 0,-1 17 15,1-17-15,17 35 16,-35-36 0,0 19-16,-18-1 15,-17 0-15,0 0 16,-36 1-16,36-19 15,-35 1 1,52-18-16,0 0 0,18-18 16,0-17-16,36-35 15,16 17-15,-16-18 16,34 18-16,-17 0 0,18 0 16,-1 18-16,-17 0 0,53-18 15,-71 35-15,-35 1 16</inkml:trace>
  <inkml:trace contextRef="#ctx0" brushRef="#br0" timeOffset="144542.523">11024 10566 0,'0'0'16,"-17"0"-16,17-18 31,17 18-31,36 0 16,0 0-16,-18 0 0,54-18 15,-54 18-15,18 0 16,-36 0-1,1-17-15</inkml:trace>
  <inkml:trace contextRef="#ctx0" brushRef="#br0" timeOffset="144719.91">11201 10301 0,'17'88'15,"-17"-35"-15,0 18 0,0-18 16,0 0-16,18 52 16,-18-69-16,0-1 0,18 0 15,17 1 1</inkml:trace>
  <inkml:trace contextRef="#ctx0" brushRef="#br0" timeOffset="145160.352">11430 10724 0,'18'36'0,"-36"-72"0,53 72 16,1-36-16,-1 0 16,0-18-16,36-17 15,-54 17-15,1-17 16,0 17-16,-18 1 15,-18-1-15,0 18 0,-17-35 16,17 35-16,-35 17 16,36-17-16,-1 36 15,1-19-15,17 19 16,17 16-16,1-16 16,52-1-16,-17-35 15,36 18-15,-54-18 16,0-18-16,-17 18 15,-1 0-15,-17-35 16,0 17-16,-35-17 16,35 17-16,-18 18 15,1-35-15,17 17 16,17-17 0,1 17-16,0 1 15,-1 17-15,1-18 0,0 18 16,-1 0-16,1 0 15</inkml:trace>
  <inkml:trace contextRef="#ctx0" brushRef="#br0" timeOffset="145594.315">12065 10777 0,'0'18'0,"0"-36"0,18 54 0,-18-19 15,0-34 17,17-1-17,-17 0-15,0 1 0,0-19 16,18 1-16,-18 18 0,18-19 16,-18 19-16,17-1 15,1 36-15,-1-1 16,-17 19-16,18 16 15,-18-34-15,18 17 16,-18-17-16,17-18 16,1 0-1,0-18 1,-1 1-16,1-19 0,17 1 16,-17 18-1,0-1-15,-18 0 0,17 18 0,-17 18 16,18 17-1,-18 0-15,0-17 16,0 17-16,17-17 0,1 17 16,0-35-16,17 18 15</inkml:trace>
  <inkml:trace contextRef="#ctx0" brushRef="#br0" timeOffset="147439.327">10495 11324 0,'-35'-53'0,"70"106"0,-88-141 15,0 53-15,18 35 16,17 0-16,1 35 0,-1 18 16,18 70-1,18-34-15,17 69 16,0-69-16,18 69 15,-17-87-15,16 35 16,-34-71-16,0 0 16,-18-17-16,-18-18 15,-17 0-15,0-18 0,-18 1 16,17-19-16,-17 1 0,-52-18 16,69 35-16,1-17 15,17 18-15,18-1 16,53 0-16,0 18 15,53-17 1,-35 17-16,34 0 16</inkml:trace>
  <inkml:trace contextRef="#ctx0" brushRef="#br0" timeOffset="147690.995">10760 11377 0,'0'0'16,"-36"106"-16,36-36 0,-17 54 16,17-53-16,17 34 15,19-69-15,34 52 16,-34-71-16,-1 19 15,0-19-15,0 1 16,18-18-16,-35 0 16</inkml:trace>
  <inkml:trace contextRef="#ctx0" brushRef="#br0" timeOffset="147891.53">11060 11659 0,'0'0'16,"70"71"-16,-35-36 0,54 36 15,-36-54-15,35 36 16,-53-35-16,0 0 16,1-1-16,-19 1 0,18-18 15</inkml:trace>
  <inkml:trace contextRef="#ctx0" brushRef="#br0" timeOffset="148073.808">11359 11606 0,'0'0'0,"-52"89"0,34-36 16,0-1-16,1 37 15,17-36-15,0-18 16,17-18-16,1 19 0,35-19 16,-36-17-16</inkml:trace>
  <inkml:trace contextRef="#ctx0" brushRef="#br0" timeOffset="148229.721">11659 11994 0,'36'36'16,"-72"-72"-16,72 89 0,-19-53 0,-17 18 15,18-18-15,0 0 16,-18-18-16</inkml:trace>
  <inkml:trace contextRef="#ctx0" brushRef="#br0" timeOffset="148347.537">11677 11800 0</inkml:trace>
  <inkml:trace contextRef="#ctx0" brushRef="#br0" timeOffset="148579.15">11889 12047 0,'35'71'16,"-70"-142"-16,88 195 0,-36-54 16,-17-17-16,18-35 15,-18 17-15,0 1 0,-18-1 16,1-35-16,-1 17 15,0-17-15,-17-35 16,35 18-16,-18-1 16,1 0-16,-1-17 0,18-18 15</inkml:trace>
  <inkml:trace contextRef="#ctx0" brushRef="#br0" timeOffset="148713.51">11853 11730 0,'0'0'16,"0"18"-16,0-1 0,18-17 16,-18 18-16,18-1 15,-1-17-15,1 0 0</inkml:trace>
  <inkml:trace contextRef="#ctx0" brushRef="#br0" timeOffset="148936.125">12136 11377 0,'0'0'16,"52"106"-16,-34-36 0,35 72 16,-35-72-16,-1 71 15,-17-70-15,-17 35 16,17-71-1,-36 35-15,36-34 16,-17-36-16</inkml:trace>
  <inkml:trace contextRef="#ctx0" brushRef="#br0" timeOffset="149096.788">12594 11765 0,'53'-17'0,"-106"34"0,124-34 16</inkml:trace>
  <inkml:trace contextRef="#ctx0" brushRef="#br0" timeOffset="149225.241">12647 11994 0,'0'0'0,"18"0"0,17-17 15,0 17-15,-17-18 0,0 1 16</inkml:trace>
  <inkml:trace contextRef="#ctx0" brushRef="#br0" timeOffset="149543.086">13106 11677 0,'0'0'16,"-36"53"-16,19-18 0,17 36 15,0-18-15,17-18 16,1 0-16,17 0 15,36 1-15,-36-36 16,71 0-16,-53 0 16,0-36-16,-18 19 0,0-18 15,18-18 1,-53 17-16,-35-34 16,17 35-16,-70-36 15,35 36-15,-53-1 16,54 36-16,-19 0 15,36 0-15</inkml:trace>
  <inkml:trace contextRef="#ctx0" brushRef="#br0" timeOffset="150064.783">14817 11800 0,'0'0'15,"17"53"-15,1-17 0,17 17 16,1-18 0,-19-18-16,18 1 15,-17-36 1,-18-17-1,-18 18-15,1-36 16,-1 17-16,1 1 0,-1 0 16</inkml:trace>
  <inkml:trace contextRef="#ctx0" brushRef="#br0" timeOffset="150470.934">15187 11501 0,'0'-53'15,"0"106"-15,0-124 0,-18 0 16,18 36-16,-17-18 16,-1 53-16,1-17 15,-1 34-15,0 36 16,18 0-16,0 0 15,18 18-15,0-1 0,17 54 16,-18-71-16,19 35 16,-1-35-16,-17 0 15,-18-36-15,17 1 16,-34-18-16,-1-18 16,0 1-1,1-19 1,17 19-16,17-1 15,1 0-15,53 1 16,-36 17-16,35 0 16,-34 0-16,-19 0 15,1 0-15,0 0 16</inkml:trace>
  <inkml:trace contextRef="#ctx0" brushRef="#br0" timeOffset="150926.645">16810 11395 0,'0'17'0,"18"1"15,-18 17-15,17 18 16,18 0-16,1 0 0,-1 18 16,-17-18-16,17-1 0,0-16 15,0-1-15,1 0 0,-19 1 16,36-19-16,-35 1 15,0-18-15,-1-18 0,-17 1 16</inkml:trace>
  <inkml:trace contextRef="#ctx0" brushRef="#br0" timeOffset="151099.285">17092 11536 0,'-53'88'15,"106"-176"-15,-141 229 0,35-18 16,18-70-16,17 0 0,18 18 16,0-36-16,35 0 15,18-35-15,-17 0 16</inkml:trace>
  <inkml:trace contextRef="#ctx0" brushRef="#br0" timeOffset="151248.958">17427 11871 0,'0'35'0,"0"-70"0,0 88 15,0-18-15,18-35 16,-18 18-16,35-18 16,-17 0-16,-1 0 15</inkml:trace>
  <inkml:trace contextRef="#ctx0" brushRef="#br0" timeOffset="151377.8">17427 11606 0,'0'-17'16,"0"34"-16,-17-34 0,34 17 16,1 0-1</inkml:trace>
  <inkml:trace contextRef="#ctx0" brushRef="#br0" timeOffset="151604.951">17692 11871 0,'35'106'0,"-70"-212"0,88 265 16,-18-53-16,-17-54 15,-1 37-15,-17-54 16,0 0-16,0-17 15,-17 0-15,-1-18 16,0-18 0,1 0-16,-19-35 15,19 36-15,-1-19 0,1 1 16,-1-18-16</inkml:trace>
  <inkml:trace contextRef="#ctx0" brushRef="#br0" timeOffset="151727.731">17709 11712 0,'0'-17'16,"0"34"-16,18-52 0,-18 17 15,18 18 1</inkml:trace>
  <inkml:trace contextRef="#ctx0" brushRef="#br0" timeOffset="151956.339">18203 11624 0,'0'0'0,"36"0"15,34 0 1,-52 0-16,17 18 0,-17-18 16,-1 0-16</inkml:trace>
  <inkml:trace contextRef="#ctx0" brushRef="#br0" timeOffset="152067.546">18221 11783 0,'35'35'15,"-17"-35"-15,35 18 16,-36-18-16,1 0 16</inkml:trace>
  <inkml:trace contextRef="#ctx0" brushRef="#br0" timeOffset="152416.658">18891 11571 0,'0'0'16,"-70"53"-16,52-18 0,-17 36 15,35-18-15,17 17 16,1-34-16,35 17 15,-18-36-15,53-17 16,-35 0-16,36-35 16,-54 17-16,0-35 15,-17 36-15,-18-54 16,-18 36 0,-17-36-16,0 36 15,-36-36-15,53 36 16,-17 35-16,17 0 0,1 0 15,17 18-15</inkml:trace>
  <inkml:trace contextRef="#ctx0" brushRef="#br0" timeOffset="152545.365">19491 11942 0</inkml:trace>
  <inkml:trace contextRef="#ctx0" brushRef="#br0" timeOffset="154207.157">22631 11148 0,'0'17'15,"17"1"1,1 0-16,0-1 16,-1 1-16,36 17 0,-35-35 15</inkml:trace>
  <inkml:trace contextRef="#ctx0" brushRef="#br0" timeOffset="154330.484">22895 11218 0,'0'0'0,"18"0"0,-18 18 16,18 0-16,-1-1 0,18 19 16,1-19-1</inkml:trace>
  <inkml:trace contextRef="#ctx0" brushRef="#br0" timeOffset="154864.791">23460 11501 0,'-71'0'0,"142"0"0,-177-18 16,35 36-16,36-1 16,17 1-16,1 52 15,17-17-15,17-17 16,1-1-16,17 0 0,18 0 16,0-17-16,106 17 15,-89-35-15,1 0 0,35-35 16,-71 17-16,-17-52 15,-36 35 1,-70-36-16,35 53 16,-53-35-16,53 53 15,-35 0-15,53 0 16,17 18-16,36 0 16</inkml:trace>
  <inkml:trace contextRef="#ctx0" brushRef="#br0" timeOffset="155296.94">24359 11342 0,'0'0'0,"-17"0"0,17 17 15,-18 1-15,18 17 0,18 54 16,-18-37-16,17 37 16,1-36-16,0 0 15,-1-18-15,1 0 0,35 36 16,-36-54-16,1 19 15,0-36-15</inkml:trace>
  <inkml:trace contextRef="#ctx0" brushRef="#br0" timeOffset="155537.08">24677 11853 0,'0'0'15,"0"36"-15,17-19 0,1-17 16,0 18-16,17-18 0,18 0 16,-18 0-16,0-18 15,-17 1-15,0-1 0,-18-17 16,0 17-16,-53-35 16,35 36-16,-52-19 15,34 36-15,-17 0 16</inkml:trace>
  <inkml:trace contextRef="#ctx0" brushRef="#br0" timeOffset="155975.101">25083 11748 0,'-71'35'15,"142"-70"-15,-160 87 0,89-34 0,0 17 16,0-17-16,53 35 16,-35-53-16,17 18 15,0-18-15,18 0 16,-35-18-16,0 18 0,-1-35 16,-17-1-16,-17 1 15,17 0-15,0 17 16,0 1-16,0 34 31,35 36-31,-17 0 16,-1-18-16,1 1 15,-18 16-15,35 54 16,-35-70-16,0-1 0,0 0 16,-18 0-16,1 1 0,-1-19 15,-17 1-15,0 0 16,17-18-16,-35-18 15,18 18-15,-18-53 16,18 35-16,-1-17 16,19 17-16,-1-17 15,36 18-15,17-1 16</inkml:trace>
  <inkml:trace contextRef="#ctx0" brushRef="#br0" timeOffset="156366.142">25947 11553 0,'-35'-17'0,"70"34"0,-88-52 15,0 35 1,35 0-16,-35 53 0,36-18 16,-1 1-16,18 52 15,18-53-15,17 36 16,0-54-16,54 19 16,-54-36-16,0 0 15,0 0-15,1-18 0,-1-17 16,-17-1-1,-18-16-15,0 34 16,-53-53-16,35 36 16,-35-18-16,35 35 15,-17 1-15,35-1 16,18 36 0</inkml:trace>
  <inkml:trace contextRef="#ctx0" brushRef="#br0" timeOffset="156555.693">26405 11236 0,'-17'35'16,"17"-17"-16,0 0 15,17 17-15,-17-18 16,18-17-16</inkml:trace>
  <inkml:trace contextRef="#ctx0" brushRef="#br0" timeOffset="156688.045">26617 11236 0,'0'0'0,"0"18"16,0 17-1,0-17-15,0 17 16,0-18-16</inkml:trace>
  <inkml:trace contextRef="#ctx0" brushRef="#br0" timeOffset="159086.101">27076 11642 0,'17'-18'15,"1"18"-15,0 0 0,-1 0 16,36 0-16,-35 0 16,17 0-1</inkml:trace>
  <inkml:trace contextRef="#ctx0" brushRef="#br0" timeOffset="159207.422">27146 11783 0,'0'0'16,"53"0"-16,-18 0 0,54-18 15</inkml:trace>
  <inkml:trace contextRef="#ctx0" brushRef="#br0" timeOffset="159535.607">27975 11624 0,'0'0'0,"-17"35"0,-1 1 16,0 52-16,18-53 15,0 18-15,18-18 0,0 1 16,17-1-16,0-18 15,71 19-15,-53-36 16,53-18-16,-36 0 16,36-34-16,-53 34 15,-18-17-15,-17-1 0,-18-34 16,-18 35-16,-70-36 16,18 36-1,-71-1-15,88 19 16,-18 17-16,0 0 0,36 17 15</inkml:trace>
  <inkml:trace contextRef="#ctx0" brushRef="#br0" timeOffset="163122.147">14852 11871 0,'18'0'63,"-1"0"-16,-17-18-16,18 18-16,-18-17 1,-18 17 0,1 0-1,-1 0 1,0 0 0,1 0-16,-19 17 15,19-17-15,-1 18 16,0-18-16,1 18 0,-18 17 15,35 0-15,0 18 16,0-18-16,17 1 16,1-19-1,35 19-15,-18-19 16,18-17-16,-18 0 16,1 0-16,-19-17 0,1-1 15,-1 0-15,1 1 16,0-19-16,-18 19 15,0-36-15,-18 35 16,-17-17 0,17 17-16,1 18 0,-36-35 15,35 35-15,-17-18 16,17 18-16,0 0 16</inkml:trace>
  <inkml:trace contextRef="#ctx0" brushRef="#br0" timeOffset="188358.828">10248 11924 0,'-17'0'0,"-1"0"31,18 18-31,-18-18 15,18-18-15,-17 18 16,17-18 31,17 18-47,1 0 16,35-17-16,-36 17 15,54-18-15,-18 18 16,18-18-16,-36 18 15,35-17 1,-34 17-16,-1 0 16,-17 0-16,-18-18 15,-18 18 1,0 0-16</inkml:trace>
  <inkml:trace contextRef="#ctx0" brushRef="#br0" timeOffset="188999.171">10389 11359 0,'0'-17'15,"0"-1"1,-17 18-16,17-17 16,0-1-1,0 0-15,-18 1 16,0 17-16,18-18 0,-17 0 16,-1 1-16,0 17 15,1 0 1,17 17-1,0 36 1,17-17-16,-17-1 16,0 0-16,18 0 0,-18 18 15,18 0-15,-18 0 0,17 0 16,1 71-16,-18-54 16,18 54-1,-1-54-15,-17-17 16,18 0-16,-18 0 0,35 35 15,-17-53-15,17 18 16,-17-35-16,-1 0 16,-17-1-16,18-17 0,-18 18 15,0-36 1,0 1 0,-18-1-16,18 0 0</inkml:trace>
  <inkml:trace contextRef="#ctx0" brushRef="#br0" timeOffset="189309.996">10125 11889 0,'17'-18'32,"19"0"-32,-1 18 15,71-53 1,-53 36-16,70-1 15,-88 1-15,36 17 16,-53 0-16,-18 17 16</inkml:trace>
  <inkml:trace contextRef="#ctx0" brushRef="#br0" timeOffset="190156.603">9701 12312 0,'-53'0'15,"18"18"-15,-35 35 16,34-18-16,1 18 16,0-18-16,17 18 0,-17 0 0,17 17 15,-17 89 1,17-88-16,18 17 0,18 106 15,35 18 1,-18-107-16,18-16 16,71 69-16,-54-87 0,89 35 15,-71-71-15,0 0 16,-17 1-16,17-19 16,-17 18-16,-19-17 0,1-18 15,-17 18-15,34-18 16,-52 0-16</inkml:trace>
  <inkml:trace contextRef="#ctx0" brushRef="#br0" timeOffset="190401.252">10372 13705 0,'0'0'16,"35"89"-16,-17-54 0,35 18 15,-18-18-15,0-17 16,36 35-16,-54-18 16,19-17-16,-36 17 0,17 0 15,-34 18-15,-1-18 16,-53 1 0,36-1-16,-18-17 15,18-18-15,-18 17 0,18 1 16,-18-1-16,17 1 0</inkml:trace>
  <inkml:trace contextRef="#ctx0" brushRef="#br0" timeOffset="-196136.239">11289 14023 0,'0'-18'16,"18"18"-1,17 0-15,0 0 16,71-17-16,-53 17 16,35 0-16,-35 0 15,18 0 1,-54 0-16,1 0 16</inkml:trace>
  <inkml:trace contextRef="#ctx0" brushRef="#br0" timeOffset="-195924.914">11553 13741 0,'18'123'0,"-36"-246"0,54 299 15,-19-35-15,-17-70 16,18-1-16,-18 36 15,18-71-15,-18 18 16,17-35-16,1-18 16</inkml:trace>
  <inkml:trace contextRef="#ctx0" brushRef="#br0" timeOffset="-195512.574">11836 13688 0,'0'0'0,"35"123"0,-17-52 16,-1 17-16,1 53 15,-18-70-15,0 35 16,0-71-16,0-18 0,0-52 31,0-35-15,0 17-16,0 17 16,18-34-16,-1 35 15,1 17-15,-1 18 0,1-18 16,0 36-16,-1 0 15,1 34 1,0-34-16,-18 17 0,17-17 16,-17 17-16,18 1 15,0-19-15,-1 1 16,1-36-16</inkml:trace>
  <inkml:trace contextRef="#ctx0" brushRef="#br0" timeOffset="-195373.203">12294 14093 0,'0'0'15,"0"53"-15,18-17 0,-18-19 16,18 36-16,-18-35 16,17 17-16</inkml:trace>
  <inkml:trace contextRef="#ctx0" brushRef="#br0" timeOffset="-195229.766">12259 13811 0,'0'0'0,"0"36"15,0-19-15,18 1 16</inkml:trace>
  <inkml:trace contextRef="#ctx0" brushRef="#br0" timeOffset="-194940.552">12559 13970 0,'0'0'16,"-35"35"-16,17-17 0,0 17 15,18 0 1,0-17-16,36 35 16,-1-35-16,0-1 15,0 1-15,1 0 0,17-1 16,-36 1-16,1 0 16,-36-18-1,1 17 1,-19-17-16,19 0 0,-36 18 15,35-18-15,-17 17 16</inkml:trace>
  <inkml:trace contextRef="#ctx0" brushRef="#br0" timeOffset="-193394.317">13159 14270 0,'0'18'16,"0"-1"-16,0 1 0,-18-1 15,18 19-15,-18-19 0,18 1 16,-17 0-16</inkml:trace>
  <inkml:trace contextRef="#ctx0" brushRef="#br0" timeOffset="-193143.149">13811 14041 0,'0'52'16,"0"-104"-16,0 140 0,0-53 0,18 18 15,-18-35-15,18 17 16</inkml:trace>
  <inkml:trace contextRef="#ctx0" brushRef="#br0" timeOffset="-192998.765">13741 13776 0,'0'-35'16,"0"70"-16,17-70 16,-17 52-1</inkml:trace>
  <inkml:trace contextRef="#ctx0" brushRef="#br0" timeOffset="-192720.845">14111 13935 0,'-18'0'16,"18"17"-16,-17-17 0,-1 36 15,18-19-15,-17 1 16,17 17-16,0-17 15,0-1-15,17 1 16,1 0-16,-1-18 16,1 17-16,0-17 0,-1 0 15,-17 18-15,-17 0 32,-19-18-32,19 17 15,-1-17-15,1 0 16,-1 18-16</inkml:trace>
  <inkml:trace contextRef="#ctx0" brushRef="#br0" timeOffset="-191630.466">14817 14199 0,'0'18'0,"-18"17"16,18-17-16,-18 17 0,1-17 15,-19 35-15,19-18 16,-1 0-16,1-35 16</inkml:trace>
  <inkml:trace contextRef="#ctx0" brushRef="#br0" timeOffset="-191109.813">15628 14076 0,'0'0'0,"-18"-18"0,1 18 15,-36 35-15,35-17 16,1 0-16,-1 17 0,18-17 16,-18-1-16,18 19 15,0-19-15,18 1 0,0 0 16,17-18-1,18-36-15,-36 36 16,19-53-16,-19 36 16,-17-19-16,0 1 15,-17 0-15,-1 35 16,-17-18-16,17 18 16,-17 0-1,17 18-15</inkml:trace>
  <inkml:trace contextRef="#ctx0" brushRef="#br0" timeOffset="-190887.722">15752 13458 0,'0'0'16,"-18"36"-16,0-1 0,18 0 0,18 106 15,0-70 1,34 52-16,-16-52 16,17 17-16,-18-53 15,0 36-15,-35-53 16,0-1-16</inkml:trace>
  <inkml:trace contextRef="#ctx0" brushRef="#br0" timeOffset="-190769.392">15681 14058 0,'35'18'0,"-70"-36"0,17-17 16,36 17-16,35 1 16,-18 17-16,18 0 15,53-18-15,-53 36 16,-18-18-16</inkml:trace>
  <inkml:trace contextRef="#ctx0" brushRef="#br0" timeOffset="-190574.874">16439 14146 0,'-17'53'16,"34"-106"-16,-52 142 0,18-54 15,-1-17-15,0 17 0,1-18 16</inkml:trace>
  <inkml:trace contextRef="#ctx0" brushRef="#br0" timeOffset="-190146.235">17110 13952 0,'0'0'16,"-71"-17"-16,36 17 0,-36 17 15,36 19-15,-35 17 16,52-18-16,0 0 15,18-17-15,18 17 0,17-17 16,-17-1-16,52-17 16,-34 0-16,-19 0 15,19-17-15,-1-1 0,0-35 16,-35 35-16,18-34 16,-18 34-16,0 0 15,-18 1-15,18-1 16,-18 36-1,18-1-15,18 36 16,0-35-16,17 35 16,-17-36-16,17 1 15,18 17-15,-36-35 16,1 18-16</inkml:trace>
  <inkml:trace contextRef="#ctx0" brushRef="#br0" timeOffset="-189719.593">17762 14182 0,'0'35'15,"0"-17"-15,-35 17 16,35-17-16,-18-1 16,1-17-16,-1 18 0,-17 17 15,35-17 1,-18-1-16</inkml:trace>
  <inkml:trace contextRef="#ctx0" brushRef="#br0" timeOffset="-189519.561">18115 14217 0,'0'0'0,"18"0"15,-1-18 1</inkml:trace>
  <inkml:trace contextRef="#ctx0" brushRef="#br0" timeOffset="-189379.189">18521 14146 0,'17'0'16,"1"0"0</inkml:trace>
  <inkml:trace contextRef="#ctx0" brushRef="#br0" timeOffset="-189245.332">18874 14146 0,'0'0'16,"35"0"-16,-35-17 16</inkml:trace>
  <inkml:trace contextRef="#ctx0" brushRef="#br0" timeOffset="-189140.023">19121 14129 0,'0'-18'0</inkml:trace>
  <inkml:trace contextRef="#ctx0" brushRef="#br0" timeOffset="-183411.297">11977 15575 0,'-18'0'0,"-17"0"16,17 0-16,-17 0 0,0 18 16,-1 17-16,19-17 0,-1 70 15,18-53-15,0 0 16,18-17-16,-1 0 0,19-1 16,-1 1-16,0-18 0,53-18 15,-35-17-15,-17 0 16,-19-18-16,19 18 0,-36-18 15,17 0-15,-17 0 16,-35-71-16,0 71 16,-36-52-16,36 52 15,0 0-15,-1 18 0,1 17 16,0 0-16,35 36 16,0 35-1,17 0-15,19 70 16,-19-70-16,36 71 15,-18-71-15,36 35 16,-36-35-16,36-18 16,-36-17-16,18-1 15</inkml:trace>
  <inkml:trace contextRef="#ctx0" brushRef="#br0" timeOffset="-182867.309">12241 15416 0,'0'0'0,"-17"36"0,17-1 16,0 36-16,17-36 15,1 35 1,17-52-16,18 35 0,-17-53 16,34 18-1,-52-18-15,35-36 16,-53 19-16,0-1 15,0 0-15,0 1 0,-18-36 16,0 35-16,-17 1 16,35-1-16,-18 18 15,18 18 1,18-18 0,-18 17-16,35 18 0,-17-17 15,0 0-15,-1 17 16,-17-17-16,18-1 0,-18 1 15,0 0-15,18-1 16,-18-34 0,17-1-16,-17 0 0,0-17 15,0 17-15,0 1 16,0-1 0,0 0-1,0 1-15,0-1 16,0-35-1,0 36-15,0-19 16,0 19-16,18-36 16,-18 35-16,17 18 15,1-18-15,0 18 0,17 18 0,-17 0 16,17 35-16,0-36 16,0 19-16</inkml:trace>
  <inkml:trace contextRef="#ctx0" brushRef="#br0" timeOffset="-182716.409">12859 15505 0,'17'17'15,"1"36"1,-18-35-16,35 35 16,-35-36-16,18 19 15,0-36 1</inkml:trace>
  <inkml:trace contextRef="#ctx0" brushRef="#br0" timeOffset="-182600.601">12912 15381 0,'-18'0'0,"36"0"15,-18 0-15,0 18 16</inkml:trace>
  <inkml:trace contextRef="#ctx0" brushRef="#br0" timeOffset="-182061.168">13194 15540 0,'0'-18'16,"-18"18"-16,1 0 15,-1 18 1,18 0 0,-18 34-16,18-34 15,0 17-15,0-17 0,18 17 16,0-17-16,-1-18 16,1 0-16,0 0 0,-1-18 15,1 18-15,-1-35 16,-17 0-16,0 17 15,0 0-15,0 1 16,0-18-16,-17 35 16,17-18-16,0 36 15,17-18-15,-17 35 0,18-18 16,0 1-16,-18 0 16,17-1-16,19 19 15,-19-19-15,1 1 16,-36-36-1,18 1 1,0-1-16,0-17 16,18 17-16,-18 0 15,18 18-15,-1-17 0,18 17 16,-17 0-16,17 17 16,-17-17-16,17 18 15,1 0-15,-36-1 16,35-17-1,-17 18-15,-18 0 16,-18-1-16</inkml:trace>
  <inkml:trace contextRef="#ctx0" brushRef="#br0" timeOffset="-166672.749">10336 16598 0,'-17'0'0,"34"0"31,-17-17-31,36-1 16,-19 18-16,36-35 15,-17 17-15,-1 0 16,0 1-16,18-1 16,53-35-16,-53 36 15,70-54-15,-52 53 16,-18-17-16,17 0 0,1 0 16,35-18-1,-71 35-15,0 0 16,-17 18-16,-36 0 15,1 0 1,-1 0-16,0 0 16,1 18-16,-1-18 15</inkml:trace>
  <inkml:trace contextRef="#ctx0" brushRef="#br0" timeOffset="-166394.695">11113 16016 0,'17'0'15,"1"0"-15,17 0 16,-17 0-16,17 0 16,0 0-16,1 0 0,16 18 15,-34-18-15,35 17 16,-18-17-16,-17 18 15,0-18-15,-18 18 16,-18 52 0,-35 1-16,35-36 15,-17 18-15,-35 18 16,52-36-16</inkml:trace>
  <inkml:trace contextRef="#ctx0" brushRef="#br0" timeOffset="-162658.181">9860 15134 0,'-17'0'0,"34"0"31,1 0-31,-1-17 15,36-19 1,-17 19-16,52-36 16,-53 17-16,71-16 15,-53 34-15,35-53 16,-17 36-16,34-18 16,-52 18-16,18-18 15,-36 35-15,18 1 16,-35-1-16,-18 36 47,-18-18-32</inkml:trace>
  <inkml:trace contextRef="#ctx0" brushRef="#br0" timeOffset="-162358.576">10601 14499 0,'0'18'16,"0"-36"-16,18 36 0,-1-18 16,1 0-16,52-18 15,-34 18-15,52 0 16,-35 0-16,35 0 15,-53 0-15,-17 0 16,17 0-16,-17 18 16,-36 17-16,18-17 15,-53 17 1,36 0-16,-54 18 16,53-18-16,-17 1 0,18-1 15,-36 18-15</inkml:trace>
  <inkml:trace contextRef="#ctx0" brushRef="#br0" timeOffset="-146091.013">11677 14764 0,'0'0'0,"18"0"31,-1 0-15,-17-18-16,18 18 15,0 0-15,17 0 16,-18 0 0,1 0-16,0 0 0,52 18 15,-34-18-15,52 0 16,-35 0-16,52 0 15,-52 0-15,53 0 16,-53 0-16,53 17 16,-35-17-16,-19 0 15,1 18-15,18-18 0,52 0 16,-52 0 0,52 0-16,-52 0 15,0 0-15,-1-18 0,18 18 16,-17 0-16,105-17 15,-70 17-15,106-18 16,-106 0-16,105 1 16,-105-1-16,70 1 15,-87-1-15,-1 18 16,71 0 0,35 0-16,-106 0 0,0 0 15,124 0 1,17 0-16,-106 0 15,1-18-15,141 18 16,-1-17 0,-105-1-16,141 0 0,-142 1 15,-16 17-15,122-18 16,-70 0 0,-106 18-16,53 18 15,-70 0-15,0-1 16,-54 1-16</inkml:trace>
  <inkml:trace contextRef="#ctx0" brushRef="#br0" timeOffset="-144556.641">11889 16210 0,'17'0'31,"19"0"-15,52 0 0,-35 0-16,17 0 0,107 0 15,-89 0-15,141 0 16,-105 0-16,-1-17 16,1 17-16,17 0 0,88 0 15,-123 0 1,-18 0-16,35 0 15,-70 0-15,-17 0 16,-19 17-16,-17 1 16</inkml:trace>
  <inkml:trace contextRef="#ctx0" brushRef="#br0" timeOffset="-73678.551">18380 4974 0,'17'0'16,"36"0"0,-17 0-16,52 0 15,-35 0-15,-18 0 0,0 0 16,1 0-16,-1 0 0,0 0 15,0 0-15,-17 0 16</inkml:trace>
  <inkml:trace contextRef="#ctx0" brushRef="#br0" timeOffset="-73489.07">18697 4710 0,'0'88'15,"0"-176"-15,0 229 0,0-88 0,18 0 0,-18-1 16,18 1-16,-18 0 16,35 35-16,-18-70 15,-17 0-15</inkml:trace>
  <inkml:trace contextRef="#ctx0" brushRef="#br0" timeOffset="-72665.882">19173 4374 0,'0'18'16,"18"53"0,-18-36-1,35 88-15,-35-34 16,36 52-16,-19-88 16,1 52-1,-18-69-15,18-1 16,-18-17-16,0-1 0,0-34 31,0-36-31,17 35 16,19-35-16,-1 36 15,18 17-15,-18 17 16,18 18 0,-35-17-16,-1 35 15,-17-35-15,-17 17 16,-36 0-16,17-17 15,-34-18 1,35 0-16,-18 0 16,35 0-16,0-18 15</inkml:trace>
  <inkml:trace contextRef="#ctx0" brushRef="#br0" timeOffset="-70525.389">19844 5168 0,'0'18'62,"17"17"-62,1 0 16,-18-17-16,18 35 15,-18-35-15,17 17 16,-17-17 0,18-1-16,-18 1 15</inkml:trace>
  <inkml:trace contextRef="#ctx0" brushRef="#br0" timeOffset="-70258.176">19808 4904 0,'0'-18'15,"0"0"1,18 18-16</inkml:trace>
  <inkml:trace contextRef="#ctx0" brushRef="#br0" timeOffset="-69446.016">20708 4992 0,'0'0'0,"18"0"32,17 0-17,0 0-15,53 0 16,-52 0-16,17-18 15,-18 18-15,0 0 0,18-17 16</inkml:trace>
  <inkml:trace contextRef="#ctx0" brushRef="#br0" timeOffset="-69273.858">20902 4745 0,'0'70'15,"0"-140"-15,18 176 0,-18-36 16,17-34 0,1 34-16,-18-35 15,18 18-15,-18-35 16</inkml:trace>
  <inkml:trace contextRef="#ctx0" brushRef="#br0" timeOffset="-68473.028">21414 4198 0,'0'35'0,"17"36"16,-17-18-16,18 17 15,17 71-15,0 1 16,1-72-16,-19-17 15,1 18 1,0-18-16,-18-36 16,0-34 15,-18-19-31,18 19 0,0-19 0,18-17 16,-1 36-16,19-1 15,-19 1-15,36 17 16,-18 17-16,1 1 0,-19-1 15,19 19-15,-19-1 16,-17 0-16,0-17 16,-17 0-16,-1-1 0,-17 1 15,-1-1-15,1 1 16,17-18-16,-17 18 0,0-18 16,17 0-16,1-18 15,17 0-15,35 1 16</inkml:trace>
  <inkml:trace contextRef="#ctx0" brushRef="#br0" timeOffset="-68187.266">22154 5080 0,'0'0'16,"36"88"-16,-19-53 0,1 18 16,0 53-16,-1-53 15,-17 35-15,0-52 16,-17-1-16,17-17 0,-18 17 16,-17-18-1,17-17-15,-35-17 16,36-1-16,-1 1 15,0-36-15,1 17 0,-19-87 16,19 35-16</inkml:trace>
  <inkml:trace contextRef="#ctx0" brushRef="#br0" timeOffset="-68078.981">22066 4921 0,'36'0'16,"-19"0"-16,1 0 15</inkml:trace>
  <inkml:trace contextRef="#ctx0" brushRef="#br0" timeOffset="-67700.475">22296 4039 0,'-18'0'16,"0"71"-1,18-36-15,-17 0 16,17 54-1,0-1-15,0-53 0</inkml:trace>
  <inkml:trace contextRef="#ctx0" brushRef="#br0" timeOffset="-58945.934">26793 5997 0,'18'0'109,"0"0"-93,-1 0 0,36 0-16,-17 0 15,52 0-15,-35 0 16,0 0-16,88 0 16,-71 18-16,1-18 0,17 0 15,-17-18-15,-1 18 0,54-17 16,-71 17-1,17 0-15,-52 0 16</inkml:trace>
  <inkml:trace contextRef="#ctx0" brushRef="#br0" timeOffset="-54064.607">19473 2946 0,'0'0'0,"0"17"110,0 1-95,0 0-15,-17 35 16,17-18-16,-18 35 16,18-17-16,0 35 15,0-52-15,0 17 16,0 35-16,-18 0 15,18-35-15,-17 35 16,17-53-16,-18 36 16,18-36-16,-17 18 15,17-35 1,-18-1-16,18 1 16,-18-18 46</inkml:trace>
  <inkml:trace contextRef="#ctx0" brushRef="#br0" timeOffset="-53696.893">19121 3669 0,'17'0'16,"-17"18"-1,18 17 1,-1-18-16,1 19 0,0-1 0,-18 0 16,35 36-1,-17-54-15,17 36 16,-17-53-16,35 18 16,-36-18-16,18-18 0,1-17 15,52-18-15,-53 18 16,0 0-1,-17 17-15,0 18 16</inkml:trace>
  <inkml:trace contextRef="#ctx0" brushRef="#br0" timeOffset="-49354.166">21890 2716 0,'0'18'47,"0"17"-32,0 1-15,0-1 0,-18 71 16,1-36-16,-1 18 16,0 1-16,1-1 0,-1 35 15,18-70-15,0 0 16,0-18-16,18-17 16,-18 0-1</inkml:trace>
  <inkml:trace contextRef="#ctx0" brushRef="#br0" timeOffset="-49070.19">21643 3298 0,'0'0'16,"0"71"-16,0-36 0,18 36 16,-18-36-16,17 0 15,-17 1-15,18-19 0,-1 19 16,1-36-16,35 0 16,-35-18-1,-1 18-15,19-18 0,-19 1 16,19-1-16,-19 0 15,1 1-15,-1 17 16</inkml:trace>
  <inkml:trace contextRef="#ctx0" brushRef="#br0" timeOffset="-42490.581">19209 2399 0,'17'0'31,"1"0"-31,17-18 16,1 18 0,17-17-16,-18-1 15,18 0-15,-36 18 16,19-17-16,-19 17 16,-34-18-1</inkml:trace>
  <inkml:trace contextRef="#ctx0" brushRef="#br0" timeOffset="-42223.949">19315 2152 0,'0'0'0,"0"53"15,-18-18-15,18 0 0,0 1 16,18-1-16,-1 53 16,1-53-16,0-17 0,34 35 15,-16-35-15,17-1 16,-18-17-16,35 0 16,-52-17-16,35-1 15,-35 0 1,-1 18-16</inkml:trace>
  <inkml:trace contextRef="#ctx0" brushRef="#br0" timeOffset="-41350.397">21908 2134 0,'0'-17'16,"-18"17"0,0 0-1,-17 0-15,17 17 16,-17 1-16,35 0 15,-18 35-15,18-18 16,18 18 0,0-36-16,17 19 15,0-19-15,53 1 16,-35-18-16,18-18 16,-36 18-16,-17 0 15,-1 0-15,1-17 0</inkml:trace>
  <inkml:trace contextRef="#ctx0" brushRef="#br1" timeOffset="-16897.669">15275 2840 0,'0'18'78,"0"-1"-62,18 1-16,-18-1 0,0 54 16,18-18-16,-18 88 15,17-53 1,-17-17-16,18 17 0,-18 0 16,0 53-16,0-70 15,17 52-15,-17-70 16,-17 35-16,17-52 15,0 17 1,0-36-16,17 1 16,-17-36-1,0 1 1</inkml:trace>
  <inkml:trace contextRef="#ctx0" brushRef="#br1" timeOffset="-16558.891">15152 3757 0,'-18'0'15,"18"18"1,35 35-16,-35-18 16,53 35-16,-35-34 15,35 17-15,-35-18 16,-1-17-16,18-1 16,1-17-1,-1-17-15,0-19 16,-17 1-16,17-36 15,-17 36-15,0 0 0,-1 0 16,-17-1-16</inkml:trace>
  <inkml:trace contextRef="#ctx0" brushRef="#br1" timeOffset="-15746.754">16828 3052 0,'-18'17'31,"18"18"-15,0 1-16,-35 70 16,17 17-1,18-52-15,0 70 16,0-71-16,0 54 15,0-71-15,18 52 16,-18-69-16,0 17 16,0-36-16,0 1 15,0 0 1,0-36-16,0 0 16,-18 1-1</inkml:trace>
  <inkml:trace contextRef="#ctx0" brushRef="#br1" timeOffset="-15351.131">16581 3828 0,'0'0'16,"17"17"-16,-17 1 0,35 17 16,-35 0-16,36 18 15,-36-17-15,17-1 16,-17 0-16,18 1 0,0 16 15,-1-34-15,19 0 16,-19-1-16,1-34 16,0-1-16,-1 0 15,18-17-15,-17 0 0,35-36 16,-35 36 0,-1 0-16,-17 17 15,18 18-15,-18-18 0</inkml:trace>
  <inkml:trace contextRef="#ctx0" brushRef="#br1" timeOffset="-11810.249">22207 13388 0,'-17'-35'16,"34"70"-16,-52-88 0,17 35 0,1 1 15,-1 17-15,-17 0 16,0 0-16,-1 17 0,-17 1 15,18 17-15,-35 53 16,34-17-16,1 53 16,17-72-16,18 72 15,36-71-15,34 35 16,-17-70-16,71 17 16,-71-35-16,88-18 15,-88 1-15,52-54 16,-69 36-16,-19-53 15,-17 35 1,-17-71-16,-19 54 16,-34-54-16,17 71 15,-35-17-15,35 70 16,-18 17-16,54 19 16,17 34-1,17-17-15,54 18 16,-18-36-16,0 0 15,-18-17-15,18 0 0,0-1 16,-18 1-16,-17-18 0,-1 0 16</inkml:trace>
  <inkml:trace contextRef="#ctx0" brushRef="#br1" timeOffset="-10897.369">22719 13899 0,'18'0'16,"-18"36"-16,0-19 15,17 19 1,-17-19-16,18 1 0,-1 35 16,-17-18-1,18-35-15</inkml:trace>
  <inkml:trace contextRef="#ctx0" brushRef="#br1" timeOffset="-10753.989">22684 13653 0,'17'0'32</inkml:trace>
  <inkml:trace contextRef="#ctx0" brushRef="#br1" timeOffset="-10175.763">23918 13988 0,'-53'88'16,"106"-176"-16,-141 264 15,53-141-15,35 1 0,-18-1 16,1 0-16,17-17 16</inkml:trace>
  <inkml:trace contextRef="#ctx0" brushRef="#br1" timeOffset="-9786.7">24377 13847 0,'71'-18'16,"-142"36"-16,177-54 0,-71 19 0,0-1 15,1-17-15,-1-1 0,0 1 16,-17 18-16,-18-19 0,17 1 16,-17 17-16,-17 1 0,-1-1 15,-35 18 1,18 0-16,0 18 0,-1-1 16,-16 1-16,-1 35 15,17-18-15,19 53 16,17-52-16,17 34 15,36-35-15,-17-17 16,16 0-16,19-1 0,35 1 16,-53-18-16,35 0 15</inkml:trace>
  <inkml:trace contextRef="#ctx0" brushRef="#br1" timeOffset="-9607.215">25030 13970 0,'0'0'16,"35"88"-16,-17-53 0,-1 18 15,1 0-15,17 36 16,-35-54 0,-35-18-1,0-34-15</inkml:trace>
  <inkml:trace contextRef="#ctx0" brushRef="#br1" timeOffset="-9484.898">24853 13688 0,'18'-18'0,"-1"1"16,1 17-16,17 0 15</inkml:trace>
  <inkml:trace contextRef="#ctx0" brushRef="#br1" timeOffset="-8562.442">26617 13564 0,'-35'0'0,"70"0"0,-88 0 15,36 18-15,-36 53 16,53-36-16,-18 0 16,18 0-16,0-17 0,18 17 0,-1-17 15,36 17 1,-35-35-16,35 0 15,-18-17-15,0-19 16,-17 1-16,0-18 16,-18 35-16,0 1 15,0-1-15,0 1 16,0 34-16,0 18 16,0-17-16,17 0 15,1-1-15,-18 1 16,17 0-16,1-1 0,17-17 15,-17 0 1,-18-35-16,0 17 16,18-17-16,-18 17 15,17 1-15,1 17 16,0 0-16,-1 0 16,19 17-1,-19-17-15,1 0 0,35 0 16,0-17-1,-36-1-15,1 18 16,0-17-16,-1-1 16,-34 0-16,-19 1 15,19 17-15,-1 17 16,-17 19-16,35-1 16,53 18-1,17-36 1,1 1-1,-1-36-15,1-17 16</inkml:trace>
  <inkml:trace contextRef="#ctx0" brushRef="#br1" timeOffset="-8067.124">28628 13441 0,'-35'-18'15,"70"36"-15,-88-36 0,35 18 16,1 0-16,-1 18 0,0-1 15,18 36 1,0-35-16,53 35 16,-35-35-16,17-1 15,1 1-15,-1-18 0,0 18 16,-17-1-16,-1-17 16,-17 18-16,-17-1 15,-1 1-15,-17-18 16,17 0-16,-17 0 15,17 0 1,18-18-16</inkml:trace>
  <inkml:trace contextRef="#ctx0" brushRef="#br1" timeOffset="-7694.134">28875 13564 0,'0'36'15,"0"-72"-15,0 89 0,0 0 16,0-35-16,18 35 16,-1-36-16,1 1 15,-1-18-15,36 0 16,-35 0-16,35-35 16,-35 17-16,-1-17 15,-17 17-15,18 1 0,-18-1 16,0 36-1,0 34-15,0-16 16,0 70-16,17-36 16,1 36-16,0-71 15,-1 36-15,-17-54 16,18 19 0,-36-36-16,-17-18 15,17-17-15,-17 17 16,-18-52-16,36 17 15,-1 17-15,0-17 0,18 1 16</inkml:trace>
  <inkml:trace contextRef="#ctx0" brushRef="#br1" timeOffset="-7255.572">29475 13600 0,'0'0'15,"-18"53"-15,18-36 0,-18 18 16,18-17-16,18-36 31,-18-17-15,18 18-16,-18-1 16,0 0-16,0 1 15,17-1-15,1 18 16,0 0-16,-1 0 15,-17 18-15,18-18 0,-18 17 16,17-17-16,-17 18 16,18-18-1,-36 0 1,18-18 0,36 18-1,-19 0 1,1 0-16,0-17 15,-1 17-15,1 0 16,-18 17-16,0 1 16,0 0-1,0-1 1,18-17 0</inkml:trace>
  <inkml:trace contextRef="#ctx0" brushRef="#br1" timeOffset="-6182.763">29951 13688 0,'-18'53'0,"36"-106"0,-36 123 16,18-34-16,0-72 31,18 19-15,-18-19-16,17 1 16,19-35-16,-19 52 15,19-35-15,-19 53 16,1-18-16,0 18 15,-18 18 1,0 0-16,0-1 0,0 19 0,0-1 16,-18 0-1,18-17 1,18-18-16,17-18 31,-17 18-31,-18-17 16,17 17-16,1 0 15,-18-18-15,0 36 32,17-1-17,1-17-15,0 18 16,17-1-16,0-17 16,-17 0-16,0 0 0,-1 0 15,1-17-15,-1-1 16,-17 1-1,-17-1-15,17 0 16,-18 18 0,1 18-1,34 17 1,-17-17-16,35 17 16,-17-17-16,35-1 15,-35-17-15,17 0 16,-35-17-16,18 17 15,-18-18-15,0 0 0,-18-17 16,0 18-16,18-19 16,-17 36-16,17-17 15,17 17 1,1 0-16,0 0 16,34 0-16,-34 0 15,17 0-15,1 0 0,-1 0 16,-17-18-16,17 18 0,0-35 15,-35 17 1,-17 0 0</inkml:trace>
  <inkml:trace contextRef="#ctx0" brushRef="#br1" timeOffset="-5986.241">30656 13441 0,'0'0'16,"-17"88"-16,17-53 0,0 18 15,17 35-15,-17-52 0,18-19 16,0 1-16,-1 0 16,19-18-1</inkml:trace>
  <inkml:trace contextRef="#ctx0" brushRef="#br1" timeOffset="-5775.653">30850 13794 0,'18'17'0,"-36"-34"0,54 34 16,-19-17 0,-17-17-16,18-19 15,0 19-15,-18-19 16,17 19-16,-17-18 15,18 17-15,0 0 16,-1 18-16,1 18 16,-1 0-1,1-18-15,0 17 16</inkml:trace>
  <inkml:trace contextRef="#ctx0" brushRef="#br1" timeOffset="-5686.489">31150 13723 0,'-17'0'15,"34"0"-15,-17 18 0,0-1 16,18 1-16</inkml:trace>
  <inkml:trace contextRef="#ctx0" brushRef="#br1" timeOffset="-5534.716">31221 13511 0,'0'0'0,"0"-35"16,17 53 15</inkml:trace>
  <inkml:trace contextRef="#ctx0" brushRef="#br1" timeOffset="-5348.721">31380 13670 0,'-18'18'15,"36"-36"-15,-54 53 0,54-17 0,-18 0 16,18 17-16,17-17 0,35 17 16,-34-17-16,34-18 15,-34 0-15,-1 0 16,-18 0-16</inkml:trace>
  <inkml:trace contextRef="#ctx0" brushRef="#br1" timeOffset="21525.753">20144 16104 0,'-18'0'15,"18"18"32,18-18-47,-18 18 16,17-18-16,1 0 0,-18 17 15,18-17 1,17 0-16,-18 0 0,1 0 0,17 0 16,18-17-16,-17-1 15,16 0-15,-34 1 16,17-36-16,-35 35 15,18-17 1,-36 0-16,1-18 16,-1 17-16,-17 19 0,-36-19 15,1 1 1,17 35-16,-35 18 16,52-1-16,-34 54 15,35-36-15,-1 53 16,36 1-1,18-54-15,35 71 16,-18-71-16,53 36 16,-17-54-16,35 19 15,-53-36-15,35 17 16,-71-17-16,19 0 16,-19 0-16,-34 0 31</inkml:trace>
  <inkml:trace contextRef="#ctx0" brushRef="#br1" timeOffset="22712.78">20761 16387 0,'0'-18'16,"18"18"-1,-18 18 32,0-1-31,0 18-16,0-17 0,0 17 15,0-17-15,0 17 0,17 1 16,-17-19-16,18 1 16,17-1-16,-17 1 0,17-18 15,-17 0 1,-1-35-16,1 17 15,-18-35-15,0 36 16,0-1-16,0 36 31,18-18-31,-18 17 0,17 1 16,19 0 0,-1-1-16,18-17 15,-36 0-15,36-17 16,-53-1-16,0 0 15,0 1-15,0-1 0,-35-35 16,17 35-16,-35 1 16,18 17-16,18 0 15,-1-18-15</inkml:trace>
  <inkml:trace contextRef="#ctx0" brushRef="#br1" timeOffset="23525.941">20690 15240 0,'0'-18'16,"0"-35"-16,-17 36 15,-1-18-15,18 17 16,-17 18-16,-19 0 15,36 18-15,-17 34 16,-1-16-16,18 17 16,0 0-16,0-1 0,35 54 15,-17-53-15,17 18 16,-17-36-16,17 0 16,-17-17-16,17 0 0,0-1 15,-17-17 1</inkml:trace>
  <inkml:trace contextRef="#ctx0" brushRef="#br1" timeOffset="23854.375">21008 15311 0,'-18'-53'16,"36"106"-16,-53-124 0,-18 0 15,35 54-15,-17-18 16,17 35-16,1 0 0,-1 35 16,18 18-16,0 35 15,18-18 1,34 36-16,-34-53 15,35 35-15,-18-52 16,-17-1-16,0-17 0,-18 17 16,17-35-16,-17 18 15,-17-36-15,-1 0 16,0 1-16</inkml:trace>
  <inkml:trace contextRef="#ctx0" brushRef="#br1" timeOffset="23959.7">20867 15558 0,'0'-18'16,"17"53"-16,-34-52 0,34-19 0,1 36 0,17-17 15,1 17 1,-1-18-16,0 18 16,0 0-16</inkml:trace>
  <inkml:trace contextRef="#ctx0" brushRef="#br1" timeOffset="24080.951">21149 15522 0,'18'36'15,"-1"-19"1,1-17 0,0 18-16</inkml:trace>
  <inkml:trace contextRef="#ctx0" brushRef="#br1" timeOffset="24433.606">21325 15628 0,'18'-18'16,"-18"1"0,0-1-16,0 1 15,0-19-15,18 19 0,-18-1 16,0 0-16,17 1 16,1 17-16,0 17 15,-18 1-15,17 35 16,1-35-16,0 34 15,-1-34-15,1 17 16</inkml:trace>
  <inkml:trace contextRef="#ctx0" brushRef="#br1" timeOffset="24748.479">21572 15540 0,'-17'35'15,"34"-70"-15,-34 88 0,17-36 16,0 1 0,17 0-16,1-18 15,0 0-15,-1 0 16,1-18-16,0-17 16,-18 17-16,0-17 15,0 17 1,0 1-16,0 34 31,17 1-15,1 0-16,-1-1 0,1-17 15,0 18-15,-1-18 0,19 0 16,-36-18 0</inkml:trace>
  <inkml:trace contextRef="#ctx0" brushRef="#br1" timeOffset="24961.546">21766 15205 0,'0'70'15,"0"-140"-15,0 176 0,18-18 16,0-53-1,17 36-15,-17-36 16,-18-17-16,35 34 16,-35-34-1,18-18-15</inkml:trace>
  <inkml:trace contextRef="#ctx0" brushRef="#br1" timeOffset="25182.028">21890 15046 0,'0'0'0,"35"35"15,0-17-15,1 17 16,-1 0-16,0 18 0,1 0 16,16 53-16,-34-71 15,0 18-15,-18 36 16,0-37-16,-36 1 15,19-35-15,-18 0 16</inkml:trace>
  <inkml:trace contextRef="#ctx0" brushRef="#br1" timeOffset="25583.987">22895 15893 0,'0'0'16,"18"17"-16,0 1 0,-1-18 15,1 0-15,-1 0 0,36 0 16,-17 0 0,17 0-16</inkml:trace>
  <inkml:trace contextRef="#ctx0" brushRef="#br1" timeOffset="25700.053">23036 16087 0,'36'35'15,"-72"-70"-15,89 70 0,18-17 16,-36-18-16,0 0 16,-17 0-16,17-18 0</inkml:trace>
  <inkml:trace contextRef="#ctx0" brushRef="#br1" timeOffset="27285.109">24994 15399 0,'0'17'32,"18"-17"-17,0 0-15,17 18 0,18-18 16,0 0 0,-18 0-16,0 0 0,1-18 15,-1 18-15,-18-17 0,36-19 16,-35 1-16,17-18 15,-35 36 1,0-36-16,0 35 16,-35-35-1,17 36-15,-52-1 0,35 18 16,-18 0-16,0 0 0,0 0 16,18 18-16,-18-1 15,-36 36-15,72-18 16,17 54-16,0-37 15,70 37-15,-34-54 16,17 0-16,-1 1 0,19-19 16,-18 18-16,0-17 0,53 0 15,-53-1 1,17-17-16,-52 0 16,17 0-16,-53 0 15,1 18 1,-1-18-1</inkml:trace>
  <inkml:trace contextRef="#ctx0" brushRef="#br1" timeOffset="28648.536">25823 15663 0,'0'-17'16,"0"34"15,0 19-31,0-19 15,0 1-15,0 0 0,0 17 16,18-35-16,0 17 16,-1-17-1,19 0-15,-19 0 16,1-35-16,-1 35 16,-17-17-16,18-1 15,0 18 1,-1 18-16,1-18 15,0 17-15,-1 1 0,19 17 16,-19-17-16,36-18 16,-35 0-16,-1-18 15,-17 0 1,0 1-16,0-1 0,-17 1 16,-1-19-16,0 1 15,1 35-15,-1-18 0,1 18 16</inkml:trace>
  <inkml:trace contextRef="#ctx0" brushRef="#br1" timeOffset="30282.964">26635 15487 0,'17'0'16,"54"-18"-1,-36 1-15,18 17 16,-18-18-16,18 18 0,18-18 16,-36 18-1,0 0-15</inkml:trace>
  <inkml:trace contextRef="#ctx0" brushRef="#br1" timeOffset="30454.393">26846 15381 0,'18'71'16,"-36"-142"-16,36 177 0,0-35 15,-1-36-15,1 0 16,17 36-16,-17-54 16,17 19-16</inkml:trace>
  <inkml:trace contextRef="#ctx0" brushRef="#br1" timeOffset="32124.511">27958 15064 0,'0'-53'16,"0"35"-1,0 0-15,0-17 0,-53 18 16,35-1-16,-70 36 16,53-1-16,-71 54 15,71-18-15,-18 52 16,35-52-16,18 71 16,35-89-16,1 18 15,34-18-15,1 1 16,87-1-16,-69-35 15,69 0-15,-105-18 16,18-17-16,-36 17 0,0-17 16,-17-36-16,-36 19 15,-52-37 1,35 54-16,-71-53 16,35 53-16,-70-36 15,88 71-15,-53-18 16,71 36-16,0 0 15,35 17-15,0-17 16,17 17-16,1 0 0,53 18 16,-36-18-16,71 1 15,-71-19-15,53 19 16,-53-19-16,1-17 16,-19 18-16</inkml:trace>
  <inkml:trace contextRef="#ctx0" brushRef="#br1" timeOffset="32573.447">28469 15452 0,'-17'17'16,"17"1"-16,0 35 16,0-35-16,35 52 15,-35-52-15,17 17 16,1-17-16,0-1 0,-1-17 16,1 0-16,17-17 15,-17-1-15,0-17 16,-18-1-16,17 19 15,-17-1-15,0 1 16,0 34-16,18-17 16,-1 35-1,1 1-15,0-19 0,35 1 16,-36 0 0,1-18-16,0 0 0,-1 0 15,1-18-15,-18-35 16,0 35-16,-18-52 15,1 52-15,-1-35 16,0 36-16,1-1 16</inkml:trace>
  <inkml:trace contextRef="#ctx0" brushRef="#br1" timeOffset="33570.275">24924 16334 0,'17'0'16,"19"0"0,17 0-1,0 0-15,52 0 16,-34-18-16,123 18 15,-71 0-15,160-18 16,-107 18-16,0-17 16,459-19-1,-388 19-15,247-1 16,-264 18-16,16-17 16,-34 17-16,0 0 0,-18-18 15,106 0 1,-194 18-16,-18 0 0,0-17 15,-53 17-15,-52 17 16,-19 1-16,1 0 16</inkml:trace>
  <inkml:trace contextRef="#ctx0" brushRef="#br1" timeOffset="34425.805">27217 16651 0,'0'0'16,"17"0"-16,36 18 16,0-18-16,71 17 15,-71 1-15,70 17 16,-70-17-16,0 35 15,-53-18-15,-18 36 16,-17-36-16,-35 36 16,17-36-1,0 18-15,35-36 0,0 1 16,36 0-16,0-18 16,52 17-16,-17-17 15,53-17-15,-35 17 16,-19-18-16,1 18 0,-17 0 15,-1-18 1,-17 18-16</inkml:trace>
  <inkml:trace contextRef="#ctx0" brushRef="#br1" timeOffset="55926.162">29916 4957 0,'-18'0'15,"18"-18"-15,18 18 16,52 0 0,54-18-16,-36 18 15,106-17 1,-88 17-16,105-18 16,-87 18-16,-18 0 15,-1 0-15,-16 0 0,34 0 16,-70 0-16,-18 0 15,-52 18-15</inkml:trace>
  <inkml:trace contextRef="#ctx0" brushRef="#br1" timeOffset="56243.011">30339 4480 0,'-35'36'16,"-18"-19"0,17 18-16,-87 54 15,70-54-15,-18 0 16,19 1-16,16-1 0,-34 18 15,52-36-15,0 19 16,36-19-16,17 19 16,18-19-16,18 18 0,88 18 15,-71-17-15,88 17 16,-105-36-16,-18 18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58:31.2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7214 0,'-17'0'0,"34"0"32,36 18-17,-18-18-15,54 0 16,-36 0-16,70 0 16,-70 0-16,70 0 15,-52 0-15,35-18 16,-71 18-16,36-17 15,-54 17-15,19 0 16,-54 0 0,0-18-1</inkml:trace>
  <inkml:trace contextRef="#ctx0" brushRef="#br0" timeOffset="467.242">17180 6932 0,'18'-18'16,"-36"18"-1,1 0 1,-1 18-16,-17 0 15,-1-1-15,1 1 16,0 17-16,0-17 0,-36 35 16,36-36-16,-36 36 15,54-35-15,-36 17 16,35-17 0,18 17-16,18-17 15,17 0-15,71 52 16,-36-17-1,-17-35-15,0 17 16</inkml:trace>
  <inkml:trace contextRef="#ctx0" brushRef="#br0" timeOffset="2332.047">16757 8343 0,'18'0'16,"17"18"0,0-18-16,53 0 15,-17-18 1,-1 18-16,1 0 0,0-17 16,-1 17-16,1 0 15,-18-18-15,0 18 0,17 0 16,-35 0-16,-17 0 15</inkml:trace>
  <inkml:trace contextRef="#ctx0" brushRef="#br0" timeOffset="2714.565">17074 8061 0,'0'0'0,"-17"0"15,-36 35 1,-18 1 0,36-19-16,-18 1 0,18 17 15,-18-17-15,18 17 0,-18 0 16,35 1-16,18-19 16,0 1-16,18-1 0,35 54 15,0-36-15,70 18 16,-52-35-1,-18 0-15,52 17 16</inkml:trace>
  <inkml:trace contextRef="#ctx0" brushRef="#br0" timeOffset="5373.054">16792 9719 0,'18'0'16,"35"0"0,0 0-16,53-18 15,-36 18-15,1-17 16,-1-1-16,1 0 0,70 18 15,-106 0-15,53-17 16,-52 17-16,-19 0 16,1 0-16,0 0 15</inkml:trace>
  <inkml:trace contextRef="#ctx0" brushRef="#br0" timeOffset="5767.103">17127 9402 0,'0'0'15,"0"-18"-15,-17 18 0,-19 18 16,-34 17 0,35 0-16,-18 0 0,0 1 15,-18 17 1,36-18-16,0-18 0,-1 36 15,36-35-15,18 17 16,17-35-16,1 18 16,17-18-16,-1 18 0,19-18 15,-18 17-15,53 1 16,-53 0-16</inkml:trace>
  <inkml:trace contextRef="#ctx0" brushRef="#br0" timeOffset="6190.729">16757 10866 0,'18'0'16,"-36"0"-16,71 0 0,-18 0 0,89 0 16,-36 0-16,0-18 0,0 18 15,71-35 1,-88 35-16,52-18 16,-88 0-16,1 18 0,-1 0 15,-18-17 1</inkml:trace>
  <inkml:trace contextRef="#ctx0" brushRef="#br0" timeOffset="6562.717">17039 10513 0,'18'-18'16,"-36"1"-1,1 17-15,-1 17 16,-17-17-16,-1 18 0,-17 17 15,-52 18 1,52-18-16,-53 18 16,71-18-16,-18 18 15,53-17-15,0-19 16,17 19-16,36-19 0,53 18 16,-35-17-16,70 17 15,-71-17-15,36 0 16</inkml:trace>
  <inkml:trace contextRef="#ctx0" brushRef="#br0" timeOffset="44841.25">22789 4621 0,'0'-17'0,"0"34"47,18 54-32,0-36-15,-18 18 0,17 0 0,1 88 16,0-70 0,-18 35-16,0-1 0,0 160 15,0-106-15,0 17 16,-18 18-16,18 212 15,0-194-15,0 211 16,0-211-16,0 193 16,0-228-16,0-1 15,18-17-15,-18-18 0,0 0 16,-18 124-16,18-142 16,-18 89-1,18-106-15,-17-1 0,17-16 16,-18-1-16,18-35 0,-18 0 15,18-53-15,0-53 16</inkml:trace>
  <inkml:trace contextRef="#ctx0" brushRef="#br0" timeOffset="45441.346">22595 4939 0,'0'0'0,"0"-18"16,0 1-16,0-36 16,18 0-16,0 18 15,35-71 1,-36 53-16,19 0 0,-19 0 15,1 0-15,-18 18 0,17-1 16,1 19-16,0 17 16,-1 35-1,19 0-15,-19 1 16,54 34-16,-36-35 16,0 1-16,1-1 15,-1-17-15,0 17 0,36 36 16,-54-36-16</inkml:trace>
  <inkml:trace contextRef="#ctx0" brushRef="#br0" timeOffset="46281.38">22190 9031 0,'17'0'15,"1"0"-15,70 0 16,-35 0-16,18 0 0,-1-18 16,124 18-1,-70 0-15,123 18 16,-106-18-16,18 18 0,176 17 15,-159-35-15,212 35 16,-176-35 0,-1 18-16,19-18 0,-1 18 15,18-1-15,0-17 16,0 18-16,0 17 0,282 18 16,-264-35-16,193 35 15,-246-18-15,123-17 16,-70-1-1,-89-17-15,-105 0 16,-36 0-16,0-17 0,-35-1 16,-18-35-1,-17 35-15,0 1 0,0-1 16,-1 0 0</inkml:trace>
  <inkml:trace contextRef="#ctx0" brushRef="#br0" timeOffset="46542.622">28187 9013 0,'0'0'0,"18"0"16,52 0-16,-35 0 16,71 36-16,-53-1 15,18 0-15,-36-17 0,71 53 16,-18-1-1,-53-52-15,1 17 16,-36 18-16,0-35 16,-18-18-16,-53 35 15,1-35-15,-36 17 16,53 1-16,0 0 0,18-1 16,-18 1-1</inkml:trace>
  <inkml:trace contextRef="#ctx0" brushRef="#br0" timeOffset="48471.926">29157 9895 0,'-53'-17'16,"18"34"-16,-36 19 15,36-19-15,0 36 16,17-17-16,1-1 0,17-18 16,17 1-16,18 17 15,-17-35-15,17 0 16,1-17-16,-1-1 0,35-35 16,-34 18-16,-19 0 15,1 17-15,0-17 0,-18 17 16,-18 36-1,0 70 1,18-18-16,0 72 16,0-54-16,18 35 15,-18-70-15,18 35 16,-18-52-16,0 17 16,0-36-16,-36 1 15,19-36-15,-36 1 16,0-19-16,-18-17 15,36 18-15,-35-35 16</inkml:trace>
  <inkml:trace contextRef="#ctx0" brushRef="#br0" timeOffset="48962.23">29492 10142 0,'0'0'0,"18"-17"16,0-1-16,-18 0 16,0 1-16,0-1 15,0-17-15,0 17 16,0 1-16,-18 17 0,18-18 15,-18 36 1,1-1-16,17 1 16,-18 0-16,36 17 15,-1 0-15,1-17 16,0-1-16,-1-17 0,18 0 16,1 0-16,-19 0 15,-17-17 1,0-1-1,0 0-15,0 1 16,18 17 15,0 17-15,-1-17-16,19 0 16,-19 18-1,-17 0-15,18-1 16,-1 19-16,-17-19 15,18 36 1</inkml:trace>
  <inkml:trace contextRef="#ctx0" brushRef="#br0" timeOffset="49400.896">30074 10019 0,'-35'-18'16,"70"36"-16,-105-36 0,34 36 16,19-18-16,-1 18 15,1 17-15,17-18 0,0 19 16,17-1 0,-17-17-16,18-1 0,-1 1 15,19-18-15,17 0 16,-18-18-16,-17 1 0,-1-1 15,19-35-15,-36 18 16,0-36 0,0 18-16,-18-17 0,0-54 15,18 36-15,-17 18 16,-1 17-16,-17-36 16,17 89-16,0 0 15,1 36-15,-1-1 0,18 18 16,0 88-1,18-70-15,17 52 16,-17-70-16,17 0 16,0 0-16,1-18 0,16 36 15,-16-54-15,-1 19 16,-17-19-16</inkml:trace>
  <inkml:trace contextRef="#ctx0" brushRef="#br0" timeOffset="49745.812">30321 10107 0,'18'0'0,"17"0"15,0 0 1,-17-35 0,-18 0-1,-18 35-15,-17-18 16,18 18-16,17 18 15,-18-1-15,18 18 16,0-17-16,18 0 16,-1-1-16,18 1 0,36 0 15,-36-18-15,53-18 16,-70 18-16,0-18 16,-18 1-16,17 17 0,-17-18 15,0 0-15,0 1 16,18 17-16,0-18 0,52 18 15,-34 0-15,-1 0 16,0 18-16,0-18 16,36 0-1,-53 0-15</inkml:trace>
  <inkml:trace contextRef="#ctx0" brushRef="#br0" timeOffset="51591.926">21643 3863 0,'0'-18'15,"0"1"1,0-1 0,18 18-16,-18 18 31,17-18-15,-34 0-16,34 0 93,-17 35-77,18 0-16,-18-17 16,0 17-16,17 0 0,1 36 15,-18-53-15,18 17 16,-36-53 15,18-17-15,-18 0-16,1 17 0,-1-17 15,18-53-15,-17 52 16,34-17 0,1 36-16,-18-1 0,53 0 15,-36 18-15,36 0 16,-17 18-16,-19 0 15,36 17-15,-35-35 16</inkml:trace>
  <inkml:trace contextRef="#ctx0" brushRef="#br0" timeOffset="51875.179">22119 3828 0,'-17'35'16,"-1"0"-16,18-17 0,-18 17 16,36-17-16,0 17 15,-1-35 1,1 0-16,-1 0 0,19-18 16,-19 1-16,19-36 15,-36 35-15,0-52 16,-18 52-16,-17-35 15,-1 35-15,19 1 16,-1-1-16,-17 18 0,0 0 16,35 18-1</inkml:trace>
  <inkml:trace contextRef="#ctx0" brushRef="#br0" timeOffset="52281.518">22296 3704 0,'0'35'16,"0"-17"-16,0 17 15,17 1-15,36-1 16,-18-17 0,1-18-16,-1 17 15,-17-17-15,17 0 0,18-35 16,-36 17-16,-17-17 15,0 17-15,-17-17 16,17 0-16,-18 17 16,1 1-16,17 34 15,17 36 1,1-18-16,35 54 16,-36-54-16,19 0 15,-1 36 1,-35-36-16,18 0 15,-36-17-15,-17 0 16,-18-18 0,17 0-16,-16-18 0,16 18 0,1-18 15,-53 1-15,70-1 16,0 0 0,18 1-16</inkml:trace>
  <inkml:trace contextRef="#ctx0" brushRef="#br0" timeOffset="52804.121">22948 3722 0,'0'0'16,"-35"0"-16,17 0 0,-35 35 15,36-17 1,17 17-1,0-17-15,35-1 16,18 1-16,-35-18 16,-1 0-16,36-18 15,-35 18-15,-18-17 16,0-19-16,0 19 16,-18-1-16,0 0 15,18 36 1,0 0-1,18-1-15,35-17 16,-35 0-16,52-17 16,-34-1-16,34-52 15,-52 34-15,-1 1 16,-17-71-16,-17 71 16,-19-89-1,1 71-15,0-17 0,-36-18 16,36 52-16,17 19 15,1 17-15,17 35 16,17 71-16,1-36 16,17 1-16,1 0 0,17-1 15,52 54 1,-52-89-16,53 35 16,-53-34-16,18 17 15,-54-18-15,-17-17 16</inkml:trace>
  <inkml:trace contextRef="#ctx0" brushRef="#br0" timeOffset="79471.743">22137 9384 0,'17'0'31,"1"-18"-15,0 18-16,-1-17 16,1 17-1,17-18-15,18 0 16,35-17-1,-52 17-15,17-17 16,17 18-16,-17-1 0,18-17 16,70-18-16,-53 35 15,0 0-15,106-52 16,-88 52-16,123-70 16,-105 53-16,123-36 15,-124 36-15,1 0 16,-1-1-16,18 1 0,106-18 15,-123 18-15,123-18 16,-124 35-16,124-52 16,-106 34-16,159-52 15,-159 53-15,177-71 16,-160 71-16,160-53 16,-177 35-1,124-18-15,-142 36 16,89-36-16,-106 36 15,52 0-15,-70 17 16,-17 1-16,17-1 16,-17 0-16,70-17 15,-88 17-15,35 1 16,-70 17-16,-1 0 0,-17-18 16,0 0 15,18 18-31,-18-35 15,18 35-15,-18-17 16,0-1-16</inkml:trace>
  <inkml:trace contextRef="#ctx0" brushRef="#br0" timeOffset="79798.449">28258 7320 0,'0'0'16,"52"-17"-16,-16 17 16,17 0-16,-36 17 15,19 1-15,-1-1 0,53 19 16,-53-19-16,1 1 16,-1-18-16,0 18 0,18-18 15,-35 0 1,17 0-16,-17 0 15,-1 17-15,-17 1 16,-35 35 0,17-36-16,-35 72 15,18-36-15,17-18 16,-17 18-16,18 0 0,-54 17 16,36-34-16,-1-1 15</inkml:trace>
  <inkml:trace contextRef="#ctx0" brushRef="#br0" timeOffset="81984.731">29192 7620 0,'0'18'16,"18"-18"0,0 0-1,17 17-15,0-17 16,0-17-1,1 17-15,-1-36 16,-17 19-16,-1-1 16,1 0-16,0 1 0,-1-36 15,-17 35-15,18 1 16,-36-19-16,18 19 16,-35-19-16,17 36 15,-52-17 1,52 17-16,-52 17 15,17-17-15,17 18 16,1 0-16,-35 35 0,52-18 16,18 0-16,-18 0 15,18 1-15,18-1 0,0 18 16,17-18-16,0 0 0,18 1 16,35-1-16,18 0 15,-53-35-15,0 0 16,17 0-1,-34-17-15,-19 17 0,1-18 16,-36 18-16,1 0 16</inkml:trace>
  <inkml:trace contextRef="#ctx0" brushRef="#br0" timeOffset="84893.308">29916 7602 0,'0'-17'0,"0"34"0,0-52 15,0 17-15,-18 18 16,18 18 0,0 17-1,0 1-15,0 17 16,18-18-16,17 18 16,-35-36-16,35 1 15,-17 0-15,-1-1 0,19-17 16,-19 0-1,1-17-15,-18-1 16,0 0-16,18-17 16,-18 17-16,0 1 15,17 34 1,1 1 0,0 0-16,17-1 15,-18-17-15,36 0 16,-35 0-16,0-17 0,-18-36 15,-18 18-15,18 17 16,-53-35 0,35 18-16,-17 17 0,0-17 15,17 35-15,1 0 16</inkml:trace>
  <inkml:trace contextRef="#ctx0" brushRef="#br0" timeOffset="85203.634">30462 7673 0,'0'18'16,"0"-1"-16,0 1 0,-17 17 16,17-17-16,-18-1 15,18 1 1,0 0-16,0-1 15</inkml:trace>
  <inkml:trace contextRef="#ctx0" brushRef="#br0" timeOffset="85475.858">30709 7461 0,'0'18'16,"0"0"-16,0-1 0,18 36 15,0-18-15,-1 1 16,-17-1-16,36 35 15,-19-17-15,-17-35 16,0 0-16,0-1 0</inkml:trace>
  <inkml:trace contextRef="#ctx0" brushRef="#br0" timeOffset="89024.156">23319 9437 0,'17'17'15,"-17"1"-15,18-18 16,0 18 0,-18-36 46,-18 0-46,18 1-16,-18-18 0,1 17 15,-1 0-15,0-17 16,1 0-16,-19-18 0,-34-35 16,-1 17-16,18 18 15,-17-35-15,-89-88 16,71 70-16,-18 18 0,-70-124 16,105 124-1,18-1-15,0 1 16,0 0-16,0 0 0,-52-106 15,52 88-15,17 0 0,-16-17 16,-1 17-16,0-18 0,-71-105 16,36 123-1,-71-123-15,89 123 16,-18 0-16,-89-88 16,107 124-16,-54-36 15,89 53-15,-18 18 16,35-1-16,-17-17 15,17 36-15,1-1 0,17-17 16,-18 17-16,18 1 16,18 17-1,-1 0 1,1 17-16,0 1 0,-1 0 16</inkml:trace>
  <inkml:trace contextRef="#ctx0" brushRef="#br0" timeOffset="89374.951">20867 6421 0,'-18'0'0,"36"0"0,-36-18 31,18-88-16,-17 53-15,-1-17 0,-35-54 16,18 54-16,-18-54 16,35 54-16,1 17 15,17 0-15,-18 0 0,18 0 16,0-35-16,0 52 16,0 19-16,18-1 15,-18 1-15,35 17 16,0 17-16,36 1 15,-36-1-15,18 1 0,35 17 16,-53-17-16,53 0 16,-35-18-16,-35 17 15</inkml:trace>
  <inkml:trace contextRef="#ctx0" brushRef="#br0" timeOffset="91828.054">22878 9966 0,'-18'0'16,"18"-18"47,0 1-63,0-19 15,18 1-15,-18 0 0,17-53 16,1 17-16,17-52 15,-17 34 1,35-87-16,-36 88 16,54-159-16,-36 106 15,53-177-15,-35 142 16,0 0-16,18-1 16,52-211-16,-52 194 15,70-176-15,-70 176 16,34-142-16,-52 178 15,0 17-15,-18 0 16,1 17-16,-1 1 0,0-1 16,1 18-16,-19 0 0,18-70 15,-17 123-15,0-35 16,-18 35-16,17 0 16,-17 18-16,0 17 15,0 1-15,0-1 16,0 0-16</inkml:trace>
  <inkml:trace contextRef="#ctx0" brushRef="#br0" timeOffset="92134.1">23918 5080 0,'0'0'16,"0"-18"-16,18 1 0,35-36 16,0 0-16,-18 18 15,89-71-15,-19 35 16,-69 36-16,-1 0 16,-17 35-16,17-18 15,-17 36-15,-1 17 16,-17-17-16,18 17 15,-1 18-15,1-36 16,17 36-16,-17-35 16,0 17-16,-1-17 15,1 0-15,0 17 0,-1-18 0</inkml:trace>
  <inkml:trace contextRef="#ctx0" brushRef="#br0" timeOffset="93195.777">24924 4551 0,'17'17'16,"19"-17"-16,-19 0 16,19-17-16,17-1 0,-18 1 0,0-19 15,0 1-15,36-36 16,-53 36-16,-18-18 0,0 36 16,0-19-16,-36 19 15,19-19-15,-36 36 0,17-17 0,-34 17 16,-36 35-1,53-17-15,-17 70 16,52-53-16,18 0 16,0 1-16,53 52 15,0-53-15,17 0 0,54 1 16,-36-36-16,53 17 16,-17-52-1,-72 17-15,19-17 16,-36 35-16,-17-17 0</inkml:trace>
  <inkml:trace contextRef="#ctx0" brushRef="#br0" timeOffset="94436.007">26017 4339 0,'0'18'16,"0"35"-1,0-18-15,18 18 16,0-18-1,-1-17-15,1-1 0,-18 1 16,18-18-16,-1 0 0,1 0 16,-1-18-16,1-17 15,-18 18-15,0-1 16,0 0 0,18 36 15,17 0-31,-17-1 15,35-17-15,-18 0 16,18-17-16,-36-1 16,19-17-1,-36 17-15,-18-35 16,-17 35-16,0-34 16,-1 34-16,1 18 15,17 0-15,1 0 0,17 18 16</inkml:trace>
  <inkml:trace contextRef="#ctx0" brushRef="#br0" timeOffset="94658.099">26582 4498 0,'17'35'16,"-17"0"-1,-17 1-15,-1-19 0,1 36 16,-1 0 0</inkml:trace>
  <inkml:trace contextRef="#ctx0" brushRef="#br0" timeOffset="95319.36">26758 4233 0,'0'0'0,"18"0"31,-1-17-15,1 17-16,17 0 0,1 0 15,-19 0-15,19 35 16,-19-17-1,-17 17 1,0 0-16,-17-17 0,17-1 16,-18 19-16,18-19 15,18-17 1,-1 18-16,1-18 16,0 0-16,-1-18 15,1 18-15,17 0 16,-17 0-16</inkml:trace>
  <inkml:trace contextRef="#ctx0" brushRef="#br0" timeOffset="105056.908">15416 16140 0,'0'-18'0</inkml:trace>
  <inkml:trace contextRef="#ctx0" brushRef="#br0" timeOffset="106303.346">15363 16034 0,'0'17'94,"0"1"-78,0 0-16,0-1 0,0 19 15,0-19 1,0 19 0,18-19-16,-18 1 15,18-1-15,-18 1 0,17 0 16,1-1-1,-18 1-15,18 0 16,-1-18-16,19 17 16,-1-17-16,-17 18 15,17-18-15,-18 0 0,54-18 16,-36 18-16,36-17 16,-54-1-16,54 0 15,-36 18-15,18-17 16,-35 17-16,17-18 15,-17 18-15,17-18 16,-17 18-16,17 0 16,-17 0-1,-1 0-15,1 0 16,17 0-16,-17 18 16,17 0-16,-17-1 15,-1 19 1,-17-19-16,18 19 15,-18-19-15,0 18 16,0-17-16,-18 0 16,18-1-16,0-34 31,-17-1-15,17 0-16,17-17 15,-17 18-15,18-19 16,0 19-1,-1 17 1,1-18 0,0 18-16,-1 0 0,1 0 15,35 0-15,-18 0 16,18 18-16,-18-18 16,0 0-16,36 35 15,-18-17-15,-18-1 0,53 18 16,-52-35-1,17 18-15,-18-18 16,53 0-16,-17-35 16,-36 0-16,35-36 15,-34 36-15,-19-36 16,-17 36-16,-35 0 16,17 17-16,-70 0 15,53 36-15</inkml:trace>
  <inkml:trace contextRef="#ctx0" brushRef="#br0" timeOffset="112297.87">16104 16828 0,'0'-18'0,"18"18"16,-18-18 0,-18 18-16,1 0 15,-36 0 1,35 0-16,-17 18 16,-53 35-16,52-18 15,-17-17-15,1 17 0,-1 0 16,0-17-16,17 17 0,-16 0 15,-19 36-15,36-36 16,-1 18-16,36-18 16,0 36-1,0-53-15,53 52 16,-17-52-16,17 17 16,-1 0-16,1 1 0,18-1 0,-1 0 15,54 18 1,-54-35-16,1-1 0,-18 1 15,18-18-15,34 35 16,-52-35-16,-17 18 0,-1-18 16,0 18-16,-17-18 15,-1 17-15,1 1 0,0 0 16,-36-18 0,0 17-16,1 1 15,-1-1-15</inkml:trace>
  <inkml:trace contextRef="#ctx0" brushRef="#br0" timeOffset="113321.459">17427 17445 0,'0'18'0,"18"34"15,-18-16-15,35 105 16,-35-71-16,18 19 16,-1 52-16,-17-71 15,18-17-15,-18-18 0,0-17 16,0 0-16,0-36 15,-18-35 1,18 0 0,0-70-16,0 70 15,0-18-15,0-17 0,0 18 16,0-19-16,18 36 0,-18 1 16,18-19-1,-1 53-15,1 18 0,0 0 16,-1 0-16,36 53 15,-35-17-15,52 52 16,-52-35-16,35 88 16,-35-88-16,17 70 15,-18-70 1,-17-18-16,18 18 0,-18 0 16,18-35-16,-18-1 15,0 1-15,-18-18 16,18-18-1</inkml:trace>
  <inkml:trace contextRef="#ctx0" brushRef="#br0" timeOffset="113465.843">17586 17939 0,'18'-18'0,"-1"0"16,36 1-16,-35-1 15,17 18-15,-17 0 0,-1 0 16</inkml:trace>
  <inkml:trace contextRef="#ctx0" brushRef="#br0" timeOffset="117967.816">18221 17533 0,'0'0'0,"-18"-18"16,1 36 0,17 17-16,-18 1 15,18 52 1,0-35-16,18 0 0,-1-18 15,19 53-15,-1-53 16,35 1-16,-34-19 16,17-17-16,0 0 0,-18 0 15,53-53 1,-53 36-16,18-54 16,-35 36-16,-18-53 15,-18 35-15,-52-35 16,34 35-16,-69-18 15,34 54-15,18-1 16,0 18-16,0 0 0,-17 18 16,52-1-16,0 54 15,36-36-15,35 36 16,-35-36-16,70 0 16,-53-17-16,53 17 15,-70-35 1,17 18-16,18-18 15,-18 0-15,-17 0 16</inkml:trace>
  <inkml:trace contextRef="#ctx0" brushRef="#br0" timeOffset="118420.522">18979 17939 0,'0'0'15,"18"17"-15,-18 1 16,0 0-16,18 35 16,-18-18-16,0 0 15,17-17-15,-17-1 0,18 19 16,0-36-16,-1-18 16</inkml:trace>
  <inkml:trace contextRef="#ctx0" brushRef="#br0" timeOffset="118550.365">19050 17745 0,'18'0'0,"-18"17"15,17-17-15</inkml:trace>
  <inkml:trace contextRef="#ctx0" brushRef="#br0" timeOffset="119288.436">17127 17304 0,'-17'0'0,"-1"0"15,0 0-15,1 35 16,-1 18-16,18 0 15,0 53-15,0-36 16,18 1-16,35 70 16,-18-71-16,0 1 15,1 0-15,16-18 0,54 35 16,-35-71-16,-1 1 16,19 0-16,-19-18 0</inkml:trace>
  <inkml:trace contextRef="#ctx0" brushRef="#br0" timeOffset="119768.712">19103 17304 0,'0'0'15,"18"17"1,34 36 0,-16 0-16,-1 0 15,18 0-15,-18 18 0,53 52 16,-70-52-16,17-1 15,1 54-15,-36-71 16,0 35 0,-18-35-16,-17 0 15,17-18-15,-35-17 16,36-18-16</inkml:trace>
  <inkml:trace contextRef="#ctx0" brushRef="#br0" timeOffset="120107.63">19438 17110 0,'-18'17'0,"36"-17"16,35 0-1,-18 0 1,18 0-16,18 0 15,-36-17-15,0 17 16,-17 0-16,0-18 0</inkml:trace>
  <inkml:trace contextRef="#ctx0" brushRef="#br0" timeOffset="120251.01">19597 17216 0,'35'52'15,"-70"-104"-15,70 122 0,-17-52 16,17 35 0,-35-36-16,18 19 15,-18-19-15</inkml:trace>
  <inkml:trace contextRef="#ctx0" brushRef="#br0" timeOffset="121814.308">20214 17286 0,'-17'-18'15,"-1"18"-15,0 0 16,-17 36-1,17-19-15,18 36 16,0 53-16,0-53 16,0 35-16,18-17 15,0-1-15,17 1 0,0 52 16,0-87-16,18 52 16,-17-70-16,-19-1 15,54 1-15,-36-18 16,-17-18-16</inkml:trace>
  <inkml:trace contextRef="#ctx0" brushRef="#br0" timeOffset="122225.4">20638 17639 0,'17'123'15,"-34"-246"-15,52 299 0,-18-123 0,1 71 16,-18-89-16,18 0 16,-18-17-16,0 17 15,0-52 1,0-54 0,-18 36-16,0-71 15,18 53-15,-17-18 0,17 1 16,0-71-16,0 88 15,35 0-15,-17 53 16,17-18-16,-17 18 16,-18 18-16,35 0 0,-17 70 15,-1-35 1,1 70-16,-1-70 16,1 0-16,0 35 15,-1-53-15,1 1 0,17 17 16,-17-36-1,0 1-15,-1-18 16</inkml:trace>
  <inkml:trace contextRef="#ctx0" brushRef="#br0" timeOffset="122375.643">20779 17903 0,'17'0'15,"1"-17"1,0-1-16,17 1 0,0-1 16,-17 18-16,-1 0 15</inkml:trace>
  <inkml:trace contextRef="#ctx0" brushRef="#br0" timeOffset="122730.595">21043 17357 0,'0'0'0,"-17"0"0,34 0 15,1 0 1,-1 0-1,19 0 1,-19 0-16</inkml:trace>
  <inkml:trace contextRef="#ctx0" brushRef="#br0" timeOffset="123042.424">21343 17127 0,'0'0'16,"18"0"-1,35-17 1,-36 17-16,19-18 16,-1 18-16,18-18 15,-36 18-15,1 0 16,0 0-16,-1 0 0,-17 18 16,-17-18-1</inkml:trace>
  <inkml:trace contextRef="#ctx0" brushRef="#br0" timeOffset="123180.255">21537 17127 0,'0'0'15,"0"53"-15,18-35 0,-18 35 16,0-18-16,0-17 16,0 17-16,0-17 0,17 35 15,1-53 1</inkml:trace>
  <inkml:trace contextRef="#ctx0" brushRef="#br0" timeOffset="125261.521">21731 17851 0,'-18'17'16,"18"1"15,0-1-15,36 1-1,-19-18-15,1 0 16,0 0-16,17 0 0,36-18 16,-54 1-16,18-1 0,1 1 15,-19-1-15,1-17 16,-18-1-16,-18 1 15,1 17 1,-36-34-16,35 52 16,-35-36-16,18 36 15,0 18-15,-1 0 16,19-1-16,-1 1 0,-17 17 0,17-17 16,1 52-1,17-34-15,0-19 16,17 18-16,1 1 0,17 34 15,-17-52-15,52 17 16,-17-35-16,18 0 16,-36 0-16,0 0 15,1-17-15,-19 17 0,1-18 16</inkml:trace>
  <inkml:trace contextRef="#ctx0" brushRef="#br0" timeOffset="125506.365">22296 18027 0,'0'35'0,"0"-70"0,17 123 0,18 0 16,-17-35-16,17 35 15,-35-52-15,18-1 16,-18 0-16,0 1 15,-18-19-15,-17-17 16,0-17 0,17-1-16,-17-17 0,0-1 15,-1 1-15,1 0 16</inkml:trace>
  <inkml:trace contextRef="#ctx0" brushRef="#br0" timeOffset="125634.704">22102 17815 0,'17'0'16,"-34"0"-16,52 0 0,-18 0 15,1 0-15</inkml:trace>
  <inkml:trace contextRef="#ctx0" brushRef="#br0" timeOffset="125935.133">22348 17268 0,'18'0'16,"17"36"-1,-17 17-15,70 53 16,-52-54-16,16 37 16,1-19-16,-17 1 0,-1-1 15,18 54 1,-53-71-16,0 35 16,0-53-16,-35 36 15,-1-36-15,-34 0 16</inkml:trace>
  <inkml:trace contextRef="#ctx0" brushRef="#br0" timeOffset="126968.38">23230 17709 0,'0'0'0,"18"0"15,17-17-15,1-1 16,34-35-1,-35 36-15,1-1 0,-19 18 16,1 0-16</inkml:trace>
  <inkml:trace contextRef="#ctx0" brushRef="#br0" timeOffset="127096.721">23389 17992 0,'0'0'16,"53"17"-16,-18-17 0,18-35 15,-35 17-15,17 1 16,-17-1-16</inkml:trace>
  <inkml:trace contextRef="#ctx0" brushRef="#br0" timeOffset="128470.609">24324 17515 0,'0'-17'47,"0"-1"-32,-18 18 1,1-17 15,-1 17-31,0 17 16,-17 1-16,35-1 16,-17 1-16,-1 0 0,18 17 15,0 53-15,0-35 16,18-18-16,-1 18 15,1-17-15,35-1 16,-18-18-16,18 1 0,0 0 0,0-1 16,0-17-16,70-17 15,-88-1-15,54-35 16,-54 18-16,-17 0 16,-1-1-16,-17-17 0,-17 1 15,-19-54-15,1 53 16,-53-35-16,35 52 15,-18 1-15,1 0 16,17-1-16,-71 1 16,89 35-16,-18 35 15,36 1-15,34 17 16,18-18-16,1 0 16,17 1-16,0-1 0,0-18 15,-18 1-15,18 0 0,35 17 16,-53 0-16,0-35 15,-17 18-15,17-18 0,-17 0 16,0 0-16</inkml:trace>
  <inkml:trace contextRef="#ctx0" brushRef="#br0" timeOffset="128688.19">25100 17886 0,'18'70'15,"-36"-140"-15,36 158 0,-1-53 16,-17 18-16,18-35 16,-18 0-16,18-18 15,-36 0 1</inkml:trace>
  <inkml:trace contextRef="#ctx0" brushRef="#br0" timeOffset="128848.616">25030 17586 0,'17'-18'31,"1"1"-31</inkml:trace>
  <inkml:trace contextRef="#ctx0" brushRef="#br0" timeOffset="129143.397">24959 17039 0,'0'0'16,"18"0"-1,35-17 1,-36-1-16,19 18 16,-1 0-16,18 0 15,-36 0-15,19 0 16</inkml:trace>
  <inkml:trace contextRef="#ctx0" brushRef="#br0" timeOffset="129264.721">25135 17074 0,'18'53'16,"-36"-106"-16,36 142 0,0-54 15,-1 0-15,-17-17 16,0-1-16</inkml:trace>
  <inkml:trace contextRef="#ctx0" brushRef="#br0" timeOffset="129983.776">25665 17956 0,'0'0'16,"0"18"-16,-18-18 16,18 18-16,0-36 15,-18 0-15,18-52 16,0 35-16,18-18 16,0-88-16,-18 70 15,17-88 1,-17 89-16,18-54 0,0 89 15,-1-18 1,1 18-16,-1 17 16,1 18-16,0 18 15,-1 52 1,-17-17-16,18 0 0,17 88 16,-17-70-16,35 52 15,-18-52-15,18-1 16,-35-34-16,17-1 15,-35-17 1,0-36 0</inkml:trace>
  <inkml:trace contextRef="#ctx0" brushRef="#br0" timeOffset="130121.152">25770 17692 0,'53'-18'16,"-17"-17"-16,17-18 16,-36 35-16,18 1 15</inkml:trace>
  <inkml:trace contextRef="#ctx0" brushRef="#br0" timeOffset="130388.864">26053 17039 0,'17'0'16,"19"-17"-16,-19 17 15,18-18 1,1 18-16,-1-18 0,0 18 16,-17-17-16,17 17 0,-17-18 15,0 18-15,-18-18 0</inkml:trace>
  <inkml:trace contextRef="#ctx0" brushRef="#br0" timeOffset="130500.159">26211 17074 0,'0'0'0,"0"36"0,18-1 16,17 36 0,-35-54-16,18 18 0,0-17 15,-1-18-15</inkml:trace>
  <inkml:trace contextRef="#ctx0" brushRef="#br0" timeOffset="131122.461">26582 17939 0,'0'0'0,"0"35"0,0-17 16,0-1 0,0-34-16,0-36 15,0 17-15,0 1 16,17 0 0,-17-18-16,0-18 0,18-70 15,0 53-15,-18 18 0,0-1 16,0-17-16,0-36 15,0 89-15,0 0 0,17 17 16,-17 1-16,18 17 16,0 0-16,-18 35 15,17 0-15,1 18 0,17 53 16,-17-53-16,17 17 16,-17 1-16,17-1 0,-17 1 15,35 70 1,-36-88-16,1 35 15,0-70-15,-18 17 16,0-17-16,-18-36 16,18 0-1</inkml:trace>
  <inkml:trace contextRef="#ctx0" brushRef="#br0" timeOffset="131298.684">26617 17692 0,'0'0'16,"18"0"-16,17-18 15,-17 18-15,17-17 16,0-1-16,0 0 0,-17 1 16,17 17-16,-17 0 15,0 0-15</inkml:trace>
  <inkml:trace contextRef="#ctx0" brushRef="#br0" timeOffset="131712.256">26935 17039 0,'0'0'0,"-18"18"0,36-18 31,17 0-15,-17-18-16,-1 18 16,18 0-16,18 0 15,-35 0-15,35 0 16,-35 0-16,-1-17 0,-17-1 15</inkml:trace>
  <inkml:trace contextRef="#ctx0" brushRef="#br0" timeOffset="132028.741">27323 16739 0,'0'0'16,"0"-17"-16,17 17 0,19-18 15,-1 18 1,18-18-16,-18 18 16,18-17-16,-35 17 15,17 0 1</inkml:trace>
  <inkml:trace contextRef="#ctx0" brushRef="#br0" timeOffset="132186.432">27499 16775 0,'0'0'16,"0"70"-16,0-35 0,18 1 15,-1 34 1,-17-34-16,18 16 16,-18-34-16,18 0 0,-18-1 15,17 1-15</inkml:trace>
  <inkml:trace contextRef="#ctx0" brushRef="#br0" timeOffset="133274.167">27781 17568 0,'18'18'15,"0"-18"1,17 0 0,-18 0-16,54-35 15,-36 17-15,53-17 16,-52 17-16,17-35 15,-36 18-15,1 17 0,-18 1 16,-18-19 0,1 19-16,-19-1 15,1 18-15,0 0 0,0 0 0,-1 0 16,-34 35-16,34-17 16,1 0-16,-18 70 15,53-35 1,18-18-16,35 71 15,-18-71-15,18 0 16,35 1-16,-35-36 16,-18 0-16,54 0 15,-36-18 1,-36 18-16,18-35 0</inkml:trace>
  <inkml:trace contextRef="#ctx0" brushRef="#br0" timeOffset="133892.265">28575 17798 0,'0'0'0,"0"53"15,18-18-15,-18 18 0,35 35 16,-17-53 0,17 53-16,-18-52 15,1-19-15,0 36 16,-18-35-16,-18 0 15,0-18-15,-17 0 16,18 0-16,-36-36 16,17 19-16,1-19 15,17 1-15,-17 0 0,0-71 16</inkml:trace>
  <inkml:trace contextRef="#ctx0" brushRef="#br0" timeOffset="134020.104">28610 17392 0,'0'0'0,"36"-18"0,34 1 15,-52-1-15,-1 0 0,19 1 16</inkml:trace>
  <inkml:trace contextRef="#ctx0" brushRef="#br0" timeOffset="135398.859">25453 18380 0,'0'17'15,"18"-17"17,17-35-32,-18 0 15,54-53 1,-36 35-16,18-18 0,18-35 16,-1 18-16,89-159 15,-53 106-15,106-106 16,-107 124-16,1-1 0,106-123 15,-106 124 1,-18 35-16,53-71 16,-106 106-16,1 18 0,-36 17 15,0 0-15,-18 18 16,-53 18 0</inkml:trace>
  <inkml:trace contextRef="#ctx0" brushRef="#br0" timeOffset="135688.63">26123 18009 0,'71'-35'15,"-142"70"-15,177-105 0,-53 17 0,70-88 16,-52 53-16,88-106 16,-71 105-16,88-105 15,-87 88-15,-1 18 16,0 0-16,-18 0 16,-17 17-16,-17 36 0,-1 0 0,-35 17 15,0 0-15,-18 36 16,1 0-16</inkml:trace>
  <inkml:trace contextRef="#ctx0" brushRef="#br0" timeOffset="135877.289">26564 17939 0,'53'-88'16,"-106"176"-16,159-229 15,-35 52-15,52-87 16,-35 88-16,-17 17 0,17 1 16,35-54-16,-70 89 15,-17 0-15</inkml:trace>
  <inkml:trace contextRef="#ctx0" brushRef="#br0" timeOffset="137279.522">24465 18627 0,'-17'0'16,"17"17"-1,0 1 32,17-18-47,1 0 31,-1 18-15,1-18-16,0 0 0,-1 0 16,19 0-16,34 0 15,-35 0-15,54-18 16,16 0-1,-69 18-15,-1 0 0,0 0 16,1 0-16,-19 0 0,19 18 16,-19-18-1</inkml:trace>
  <inkml:trace contextRef="#ctx0" brushRef="#br0" timeOffset="138190.686">27958 18538 0,'70'0'16,"-35"0"-16,107 18 15,-72-18 1,1 0-16,17 0 0,71 0 16,-106 0-16,35 0 15,-53 0-15,-17 0 16</inkml:trace>
  <inkml:trace contextRef="#ctx0" brushRef="#br0" timeOffset="140043.614">15240 14764 0,'0'-18'62,"18"0"-62,-18 1 16,0-1-16,17-17 15,-17 17-15,18-17 16,0 35-16,-18-18 16,35 1-16,-18 17 15,1 0-15,88 0 16,-18 0-1,0 0 1,18 0 0,-53 0-16,0 0 0,0-18 0,17 0 15,-34 1-15,-19-1 16,19-17-16,-19 17 16,-17-35-1,0 18-15,0 17 0,0-17 16,-17 0-16,17 17 15,-18-17-15,18 0 0,-18-18 16,1 17-16,17 19 16,-18 17-16,18 17 15,0 1-15,0 35 16,0-35-16,0 17 16,0 0-16,0 1 0,35 16 15,-35-16-15,53 17 16,-35-36-16,17 19 15,53-1 1,-17-18-16,-18 1 0,70 0 16,-70-18-16,18 0 15,-1 0-15,1-18 0,0 0 16,34 18-16,-52-17 16,18 17-1,-36 0-15,18 0 16,-35 0-16,-1 17 15,1-17-15,0 0 0,-1 36 16,1-19-16,-18 1 16,17 0-16,-17-1 0,0 36 15,18-18-15,-18-17 16,35 35 0,-17-18-1</inkml:trace>
  <inkml:trace contextRef="#ctx0" brushRef="#br0" timeOffset="160663.843">141 7056 0,'0'0'16,"0"35"-16,0-18 0,18 1 0,17 0 16,-17-18-1,-1 17-15,1 1 16,0-18-16,-1 18 16,-17-1-16</inkml:trace>
  <inkml:trace contextRef="#ctx0" brushRef="#br0" timeOffset="161387.267">141 8061 0,'-18'18'15,"18"-1"1,18 1-16,0 0 15,-1-1-15,1 18 16,0-17-16,17 0 0,-17 17 16,17 0-16,-17-17 15,17-18-15,-18 0 16</inkml:trace>
  <inkml:trace contextRef="#ctx0" brushRef="#br0" timeOffset="161904.671">88 9313 0,'0'0'15,"-17"0"-15,17 18 0,0 0 16,17 35-16,1-18 16,17 0-16,0-17 15,-17 17-15,17-17 0,1-1 0,-19 1 16,36 0-16,-18-1 16</inkml:trace>
  <inkml:trace contextRef="#ctx0" brushRef="#br0" timeOffset="162471.56">123 10689 0,'0'0'0,"-17"0"0,17-17 47,17 34-47,1 1 15,17-1-15,18 36 16,0-35-16</inkml:trace>
  <inkml:trace contextRef="#ctx0" brushRef="#br0" timeOffset="164551.218">176 11836 0,'0'17'15,"53"19"-15,-35-19 16,17 1-16,18 17 16,-18-17-16,-17 17 0,35 0 15</inkml:trace>
  <inkml:trace contextRef="#ctx0" brushRef="#br0" timeOffset="165034.995">141 12665 0,'-18'17'15,"36"-34"-15,-18 52 16,35 18 0,-17-18-16,17-17 0,-17 17 15,35 0-15,-18 1 16,18-1-16,-35-17 16,-1 17-16</inkml:trace>
  <inkml:trace contextRef="#ctx0" brushRef="#br0" timeOffset="165994.421">159 13529 0,'0'18'16,"17"-1"-1,19 1-15,-19 0 16,1 17-16,17 0 15,1-17-15,-19-18 16,1 17-16,17 1 16,-17-18-16,-18 18 15</inkml:trace>
  <inkml:trace contextRef="#ctx0" brushRef="#br0" timeOffset="167621.544">229 14305 0,'18'0'0,"-18"-17"15</inkml:trace>
  <inkml:trace contextRef="#ctx0" brushRef="#br0" timeOffset="167789.606">318 14517 0,'0'-18'32</inkml:trace>
  <inkml:trace contextRef="#ctx0" brushRef="#br0" timeOffset="168071.38">370 14728 0,'0'0'16,"0"18"15,0 0-15,0-1-1,-17 1-15,17 0 16,0-1-1</inkml:trace>
  <inkml:trace contextRef="#ctx0" brushRef="#br0" timeOffset="168192.894">388 14905 0,'0'53'16,"0"-106"-16,-18 106 15,18-36-15,18-17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35:43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4904 7461 0,'17'0'31,"19"-17"-16,16 17-15,1 0 0,88-18 16,-52 18-16,105-18 16,-88 18-16,17 0 15,106 0 1,-123 0-16,18 0 0,87-17 16,-123 17-16,1-18 15,-1 0-15,-35 18 0,35-17 16,-70-1-1</inkml:trace>
  <inkml:trace contextRef="#ctx0" brushRef="#br0" timeOffset="1210.318">1605 12506 0,'0'0'15,"-35"-18"-15,17 18 16,-52 0-16,17 36 16,-18 34-16,36-35 15,17 18-15,1 0 16,17 0-16,0 35 15,17-52-15,19-1 16,-1-17-16,53-36 16,-53 0-16,1 1 15,17-19-15,-36 1 0,36-53 16,-53 35-16,0-18 16,-18 36-16,18 0 15,-17 17-15,-1 1 16,1 17-16,34 17 15,18 54 1,1-36-16,34 36 16,-34-36-16,-1 0 15,0 0-15,0 18 16,-17-17-16,-18-19 0,18 1 16,-18 17-16</inkml:trace>
  <inkml:trace contextRef="#ctx0" brushRef="#br0" timeOffset="1623.572">2134 11977 0,'0'0'0,"-17"0"31,-19 17-15,-17 19-1,36-19-15,-18 19 0,17-19 16,0 1-16,-17 35 16,35-36-16,0 19 15,18-19-15,-1 1 16,1 0-16,52 17 16,-34-17-16,17-1 15,-36 1-15,1 0 0,0-1 16,-1 1-16,-17-1 0,0 1 15</inkml:trace>
  <inkml:trace contextRef="#ctx0" brushRef="#br0" timeOffset="1950.944">2328 12136 0,'0'0'16,"-17"0"-16,-1 0 0,0 35 15,18-18-15,0 36 16,18-35-16,17 17 16,1 1-1,-19-19-15,1-17 0,17 0 16,-17-17-1,-18-19 1,-18 19-16,1-1 0,-19-35 16,19 35-16,-54-17 15,53 18-15,1 17 16,-1 0-16</inkml:trace>
  <inkml:trace contextRef="#ctx0" brushRef="#br0" timeOffset="2268.789">2487 12012 0,'0'0'0,"0"18"16,18 17-1,-1-17-15,36 35 16,-17-36 0,16 36-16,1-35 15,-35-1-15,17 1 0,1 0 16,-19-1-16,-17 1 16,0 0-16,-17-18 15,-1 17-15,-35 19 16,35-19-16,-52 18 15,52-17-15,-17 17 16,17-17-16</inkml:trace>
  <inkml:trace contextRef="#ctx0" brushRef="#br0" timeOffset="2744.554">3052 12524 0,'-18'0'15,"36"0"-15,17 17 16,0-17 0,0 0-16,1 0 0,-1 0 15,18 0-15,-18 0 0,18 0 16,-18 18-16</inkml:trace>
  <inkml:trace contextRef="#ctx0" brushRef="#br0" timeOffset="2878.911">3104 12682 0,'36'18'15,"-1"-18"-15,18 0 0,35 0 16,-35 0-16,-18 0 15,1 18-15,-1-1 0</inkml:trace>
  <inkml:trace contextRef="#ctx0" brushRef="#br0" timeOffset="3619.892">4004 12400 0,'-18'-17'16,"36"34"-16,-53-34 0,17 17 16,-17 35-16,17-18 15,-17 54-15,35-18 16,0 0-16,0 0 16,0 0-16,53 35 15,-18-53-15,53 36 16,-35-54-16,18-17 0,52 0 15,-70-17 1,0-1-16,0-17 0,0-53 16,-35 35-16,-36-36 15,-17 54-15,-18 0 16,-18 0-16,-88-18 16,71 35-16,-53 18 15,88 18-15,0-18 0,18 17 16,35 1-1</inkml:trace>
  <inkml:trace contextRef="#ctx0" brushRef="#br0" timeOffset="4031.427">3828 12188 0,'0'-17'15,"17"17"1,36 0 0,-18-18-16,-17 18 0,53 0 15,-1 0 1,-34 0-16,-1 0 0,-18 0 15,1 0-15,0 0 16</inkml:trace>
  <inkml:trace contextRef="#ctx0" brushRef="#br0" timeOffset="4274.534">4110 11977 0,'0'17'16,"18"1"-16,17 0 16,0-1-16,-17-17 0,52 18 15,-34 0 1,-1-18-16,-18 17 0,1 1 16,0 0-16,-36 17 15,0-18 1,-34 19-16,34-36 15,-17 17-15,35 1 16,-36 17-16</inkml:trace>
  <inkml:trace contextRef="#ctx0" brushRef="#br0" timeOffset="4507.442">4921 13035 0,'-17'0'0,"-19"18"15,19-18 1</inkml:trace>
  <inkml:trace contextRef="#ctx0" brushRef="#br0" timeOffset="10182.773">5433 11818 0,'0'0'0,"0"-18"0,0 36 31,0 0-15,17-1-1,-17 19-15,18 17 16,-18-18-16,18 71 16,-1-36-16,-17 1 15,18 17-15,-18 18 0,18 0 0,-18-1 16,17 19 0,-17-1-16,0 19 0,18-1 0,-18 0 15,0 176 1,18-158-16,-18 0 0,0 17 0,0-17 15,17 17-15,-17 1 16,0-1-16,0 0 0,18-17 0,-18-18 16,0 159-1,0-159-15,0 141 16,0-158-16,0 17 16,0-17-16,17 105 0,-17-123 15,18 105 1,-18-122-16,0-19 0,0 1 15,0-18-15,0 17 0,0-17 16,0 53-16,0-53 16,0-18-16,18-17 0,-18 35 15,17-36 1</inkml:trace>
  <inkml:trace contextRef="#ctx0" brushRef="#br0" timeOffset="11226.559">10654 6579 0,'-18'0'0,"1"0"32,34 18-1,36-18-16,-18 18-15,36-18 16,70 0 0,-35 0-16,0-18 0,0 18 15,-1 0-15,107 0 16,-124 0-16,-17 0 0,-1 0 16,36 18-16,-70-18 15,-19 0-15</inkml:trace>
  <inkml:trace contextRef="#ctx0" brushRef="#br0" timeOffset="12599.507">7849 12806 0,'-17'-18'16,"-1"1"-16,0-19 15,-17 19-15,17-1 16,1 18-16,-18 0 16,-1 0-16,1 18 0,0 17 15,-1 18-15,1 0 0,0 0 16,35 53-16,0-54 15,18 1-15,-1 0 0,18-35 16,18 17-16,0-17 0,0-18 16,53-18-1,-53 1-15,0-19 0,-18 1 16,-17 0-16,-1-53 16,-17 35-16,-17 17 0,-1 1 15,-35-53 1,36 70-16,-1 1 0,0-1 15,18 36 1,36 34-16,-19 1 16,54 18-16,-36-36 15,0 1-15,1-1 16,-19 0-16,19-17 0,-1 35 16,-35-36-16,0 1 15</inkml:trace>
  <inkml:trace contextRef="#ctx0" brushRef="#br0" timeOffset="12973.003">8414 12347 0,'-18'0'31,"0"0"-15,1 0-16,-1 18 15,-35 17-15,18 0 16,17-17-16,18 35 15,0-35-15,18 17 16,0-17-16,-1-1 16,36 18-16,-35-17 15,17 0-15,-17-1 0,-1-17 16,1 18-16,0 0 0,17-1 16,-17-17-1</inkml:trace>
  <inkml:trace contextRef="#ctx0" brushRef="#br0" timeOffset="13189.006">8625 12453 0,'0'18'16,"0"-1"-16,0 1 15,0 17-15,0-17 16,18 35 0,0-36-16,-18 1 0,17-18 15,1 18-15,0-18 16</inkml:trace>
  <inkml:trace contextRef="#ctx0" brushRef="#br0" timeOffset="13489.981">8767 12277 0,'0'17'16,"35"1"0,-18 0-16,19-1 15,34 19-15,-17-1 16,-18-18-16,18 36 15,-17-17-15,-19-19 16,1 1-16,-18 0 0,0 17 16,-18-35-16,-17 35 15,17-35-15,1 18 16,-1-18-16,-35 35 16,36-35-16,-1 18 0,18-1 15,0 1-15,0 17 16,0-17-16</inkml:trace>
  <inkml:trace contextRef="#ctx0" brushRef="#br0" timeOffset="15441.412">9578 12806 0,'18'0'16,"-1"0"-16,18 0 0,1-18 16,-1 18-16,18 0 15,-35 0-15,-1 0 16</inkml:trace>
  <inkml:trace contextRef="#ctx0" brushRef="#br0" timeOffset="15581.424">9648 13000 0,'0'0'0,"36"0"0,-19 0 15,36 0-15,-17-18 16,-19 18-16,1 0 16</inkml:trace>
  <inkml:trace contextRef="#ctx0" brushRef="#br0" timeOffset="17604.838">10989 12823 0,'18'-17'16,"-18"-1"-16,0 1 16,-18-1-1,0 18 1,-35-18-1,36 36-15,-18 0 0,17-1 16,-17 36-16,17-18 16,0-17-16,18 17 0,0 1 15,36 17-15,-19-36 16,36 1 0,-18-18-16,1 0 0,-1 0 15,0-18-15,-17 18 0,17-35 16,-35 0-16,18-1 15,-18 1-15,-18 0 16,18 17-16,0-17 16,0 52-1,18 36 1,0 0-16,34 53 16,-34-35-16,17-18 15,1 88-15,-1-88 16,-17 35-1,-18-35-15,-18 0 16,0-18-16,-52 0 16,34-35-16,-16 18 15,-1-18-15,0 0 0,-53-18 16,53 1-16,-18-19 16,54 19-16,-1-1 15,18 0-15,0-35 16</inkml:trace>
  <inkml:trace contextRef="#ctx0" brushRef="#br0" timeOffset="18263.213">11659 12241 0,'0'0'0,"0"-17"16,-17 17-1,17-18-15,-18 18 16,0 0-16,18 18 0,-17-18 15,-19 35 1,19 0-16,17 1 0,-18 69 16,18-52-16,0 18 15,0-1-15,18 89 16,-18-88-16,17-1 16,19-17-16,-19 18 0,19-36 0,-1 18 15,18 18 1,-35-54-16,-1 1 0,1-1 15</inkml:trace>
  <inkml:trace contextRef="#ctx0" brushRef="#br0" timeOffset="25691.268">12100 12524 0,'0'-18'15,"0"36"16,0 52-15,18-17-16,0 71 16,-18-72-16,17 1 15,1 0-15,17 18 16,-17-53-16,35 17 16,-18-35-16,-17-18 15,17 1-15,0-36 16,-17 17-16,-18 1 0,0 0 15,0-1-15,0 19 16,17 17-16,-17 17 16,18 1-16,35 35 15,-35-18-15,17-17 16,18 0-16,-18-1 0,18-17 16,-18 0-16,1 0 0,-1-17 15,-18-19-15,-17 1 16,-17-53-1,-18 53-15,-1-18 0,-34-36 16,-1 1 0,36 71-16,17-19 0,18 19 15,18 34 1,0 19-16</inkml:trace>
  <inkml:trace contextRef="#ctx0" brushRef="#br0" timeOffset="26118.403">13070 12894 0,'0'-18'15,"-17"18"-15,-18 0 16,17 18-16,0 0 0,1 17 16,17 0-16,-18-17 15,18 17-15,18 0 16,-1-17-16,36 0 16,-18-18-16,-17 0 15,0-18-15,-1 0 16,1 1-16,-18-1 15,-18-17 1,18 17-16,-17 18 0,17 18 31,35 0-15,-17-1-16,-1 1 16,19 17-16,-19-35 15,18 18-15,-17-18 16,0 0-1</inkml:trace>
  <inkml:trace contextRef="#ctx0" brushRef="#br0" timeOffset="26469.351">13406 12965 0,'-18'-18'15,"0"18"-15,1 0 0,-19 18 16,36 17-16,-17 18 15,17-18-15,0-17 16,35 35 0,-17-36-16,-1 1 0,19-18 15,-19 0-15,18 0 0,-17 0 16,0-35-16,-18 17 16,0-35-16,-18 35 15,0-17 1,1 18-16,-1-1 0,18 36 31,35 17-15,-17 0-16,35 18 15,-18-35-15,18 17 16,-35-17-16,0-18 16,-18 17-16,17-17 0</inkml:trace>
  <inkml:trace contextRef="#ctx0" brushRef="#br0" timeOffset="28348.721">14288 12735 0,'0'0'0,"17"0"0,1-17 0,-1-1 15,1 0-15,0 1 16,-18-19 0,0 19-16,-18-1 15,-17 1-15,0 17 16,-1 0-16,1 0 0,0 17 16,-18 18-16,17-17 0,1 53 15,18-36-15,17 0 16,17 36-16,18-36 15,1-17-15,-1-1 0,53 19 16,-17-19 0,-36-17-16,-17-17 0,17-1 15,-17 0 1,-18-17-16,0 17 0,-18-17 16,18 17-16,-18-52 15,1 52-15,-1 1 16,18-1-16,-18 0 0,36 36 31,0 53-15,17-36-16,-17 0 0,52 53 15,-17-35 1,-18-17 0,-35-19-1</inkml:trace>
  <inkml:trace contextRef="#ctx0" brushRef="#br0" timeOffset="28765.83">14799 12206 0,'-18'0'15,"1"0"1,-19 35-1,19-17-15,-18 0 16,-18 35 0,35-36-16,0-17 0,1 18 15,-1 0-15,36 17 16,-1-35-16,19 17 16,-19 1-16,54 17 15,-18-17-15,-36 0 0,19-1 16,-19-17-16,1 36 15,-18-19 1</inkml:trace>
  <inkml:trace contextRef="#ctx0" brushRef="#br0" timeOffset="29117.27">14993 12365 0,'-18'-18'16,"36"36"-16,-36-53 15,1 35-15,17 17 16,0 36 0,0-35-16,17-1 15,19 19 1,-19-19-16,1-17 0,17 0 15,-17 0-15,0 0 0,-1-17 16,1-19-16,-18 19 16,-18-18-16,1 17 15,-19-17 1,1 35-16,-18-18 16,35 18-16,1 18 15,34-1-15,19-17 16</inkml:trace>
  <inkml:trace contextRef="#ctx0" brushRef="#br0" timeOffset="29418.585">15169 12188 0,'-17'0'15,"34"0"-15,-34-17 0,17 34 31,35 36-15,0-35-16,18 35 16,-17-35-16,16 17 15,-16-17-15,34 17 16,-34-35-16,-19 17 0,1-17 16,-18 18-16,0 0 15,-35 17 1,17-17-1,-17-1-15,17 1 0,-17 35 16,35-36-16,-18 1 16,0 0-16,18-1 15</inkml:trace>
  <inkml:trace contextRef="#ctx0" brushRef="#br0" timeOffset="30551.494">15981 12859 0,'17'0'47,"1"0"-31,0 0-16,-1 0 0,1 0 15,17 0-15,1-18 0,17 18 16,-36 0-16,18-18 15,-17 18-15,17 0 16,-17 0-16,-36 0 31,18-17-15</inkml:trace>
  <inkml:trace contextRef="#ctx0" brushRef="#br0" timeOffset="30772.315">16104 12612 0,'0'0'0,"0"17"16,0 19-16,0 34 16,18-17-16,0 53 15,-1-53-15,-17-18 16,18 18-16,17 18 15,-17-36-15,-18-17 16,0-1-16</inkml:trace>
  <inkml:trace contextRef="#ctx0" brushRef="#br0" timeOffset="31603.682">16880 12612 0,'0'0'16,"0"-18"-16,-17 1 0,-1 34 16,18 54-1,0-18-15,0 0 16,0 17-16,35 36 16,-17-71-16,17 18 15,-17-18-15,17-17 0,-17 0 0,52-1 16,-52-17-1,0-17-15,17-36 16,-35 18-16,0-1 0,0 1 16,0-18-16,18 71 31,-1 52-15,19-34-16,-1-1 0,0 0 15,0 0-15,1-17 0,52 0 16,-53-18-16,-17 0 15,-1-18-15,1-17 0,-18-1 16,-18-52 0,1 35-16,-1 0 0,-17 0 15,0 1-15,-36-72 16,36 89-16,17 0 16,18 17-16,-18 36 15,36-1-15,35 36 0</inkml:trace>
  <inkml:trace contextRef="#ctx0" brushRef="#br0" timeOffset="31998.404">17745 12912 0,'0'0'15,"-18"0"1,0 35 0,1 0-1,-1 1-15,18-1 16,0-18-16,18 1 0,-18 0 16,35-1-16,-17-17 15,17-17-15,-17-1 16,-18-17-1,17 0 1,-34 17-16,17 0 0,0 1 16,-18 17-1,36 17 1,-1 19 0,1-19-16,0 1 0,-1-1 15,18 19-15,-17-36 16,17 0-16</inkml:trace>
  <inkml:trace contextRef="#ctx0" brushRef="#br0" timeOffset="32152.096">18027 12982 0,'0'0'15,"35"18"-15,-17 0 16,0-1-16,17 1 0,-18-1 15,36 1-15,-35-18 16,0 18-16</inkml:trace>
  <inkml:trace contextRef="#ctx0" brushRef="#br0" timeOffset="32320.875">18150 13000 0,'0'0'0,"-17"35"0,-1-17 0,-17 35 16,17-18-16,18-17 15,0-1 1,0 1-16</inkml:trace>
  <inkml:trace contextRef="#ctx0" brushRef="#br0" timeOffset="33038.438">18591 12559 0,'18'0'31,"0"18"-15,35 52-16,-18-52 16,53 52-16,-35-34 15,0-1-15,35 18 16,-53-36-16,1 1 15,-19-18-15,-17 18 0,-17-18 16,-36 0 0,17-18-16</inkml:trace>
  <inkml:trace contextRef="#ctx0" brushRef="#br0" timeOffset="33239.165">19015 12524 0,'-18'17'0,"0"1"0,-34 35 16,34-18-16,-35 36 15,18-36 1,-18 18-16,35-18 16,1-17-16,17 17 15,-18-35-15</inkml:trace>
  <inkml:trace contextRef="#ctx0" brushRef="#br0" timeOffset="33622.262">19244 12083 0,'0'0'15,"0"-18"-15,-18 18 16,1 0-1,-1 18-15,0-1 0,1-17 16,-1 18-16,-17 17 16,35-17-16,0 17 15,18-17-15,17-1 16,-18 1-16,1 0 16,17-18-16,18 35 15,-35-35-15,0 18 0,-18-1 16</inkml:trace>
  <inkml:trace contextRef="#ctx0" brushRef="#br0" timeOffset="33848.85">19385 12171 0,'0'17'16,"18"36"0,-1-17-1,-17-19-15,18 1 16,-18 0-16,18-1 16,-1-17-16,-17 18 15,0-36-15</inkml:trace>
  <inkml:trace contextRef="#ctx0" brushRef="#br0" timeOffset="34149.714">19562 12030 0,'-18'0'15,"18"17"-15,18 1 16,-1 0-1,18 17-15,-17-35 16,17 18-16,-17-1 0,35 18 16,-18-35-16,-17 18 15,-1 0-15,-17-1 16,18 1-16,-18 0 16,-18-1-1,1 1-15,-1 0 16,1-1-16,-19 1 15,19 0-15,-1 17 16,0-35-16</inkml:trace>
  <inkml:trace contextRef="#ctx0" brushRef="#br0" timeOffset="34623.016">20232 12629 0,'0'0'0,"17"-17"15,54-1 1,-36 18-16,71-17 16,-71 17-16,1 0 15,52 0-15,-70 0 16,-1 0-16</inkml:trace>
  <inkml:trace contextRef="#ctx0" brushRef="#br0" timeOffset="34777.927">20461 12435 0,'0'106'16,"0"-212"-16,0 265 0,0-35 15,0-71-15,35 52 16,-17-69-16,17 17 16</inkml:trace>
  <inkml:trace contextRef="#ctx0" brushRef="#br0" timeOffset="35678.821">21202 12100 0,'0'0'15,"18"-35"-15,-18 17 0,0 36 32,17 88-17,1 53-15,0-89 16,-1 18-16,-17-17 16,18-1-16,-18-17 0,17 36 15,1-54-15,-18-18 16,0 1-16,0-36 15,0-34 1,0 16-16,35-34 16,1 34-16,-19 1 15,36 18-15,-18 17 0,18 0 16,36 52-16,-54-16 16,-18-1-16,19 53 15,-36-53-15,-18 1 0,-17-19 16,-53 19-16,-36-19 15,71-17-15,-35-17 16,70-1 0,1 18-16,-1-18 0,18 1 15,18 17-15,-1-18 0</inkml:trace>
  <inkml:trace contextRef="#ctx0" brushRef="#br0" timeOffset="37385.808">22102 12912 0,'-18'0'31,"-17"-18"-31,17 18 16,0 0-16,-17 18 15,0 17 1,35-17-16,0 17 16,0-17-16,17-1 15,1 1-15,35-18 16,-35 0-16,-1 0 0,19-18 15,-19 1-15,-17-1 16,-17 0 0,-1 1-1,18 34 1,35 19 0,-17-19-16,-1 1 15,19-1-15,-1 1 0,18-18 16,-35 0-1,-1 0-15,1 0 16</inkml:trace>
  <inkml:trace contextRef="#ctx0" brushRef="#br0" timeOffset="38436.515">22437 12118 0,'-18'-18'15,"18"1"-15,0-1 16,18 36 31,-1-1-32,19 19-15,17 34 16,-36-35-16,18 18 0,36 88 16,-36-70-16,1 0 15,-19-1-15,18 1 16,-17 70-16,0-88 15,-18 53-15,0-71 16,0 0-16,-18 36 16,-17-36-16,17-17 15,1-1-15,-36 18 16,17-35-16</inkml:trace>
  <inkml:trace contextRef="#ctx0" brushRef="#br0" timeOffset="61500.672">8908 3739 0,'-36'0'15,"36"-17"1,18 17-16,53-18 16,52 18-1,-35 0-15,0 0 16,1-17-16,140 17 16,-123-18-16,0 0 15,-1 18-15,-16 0 0,69-17 16,-105 17-16,0 0 15,-35 0-15</inkml:trace>
  <inkml:trace contextRef="#ctx0" brushRef="#br0" timeOffset="62912.116">7867 14376 0,'0'-18'15,"-18"18"-15,18 35 16,0 1-16,0 17 15,0-1-15,18 54 16,0-53-16,17-18 0,18 36 16,-18-53-1,0-1-15,36-34 16,-53-1-16,17 0 0,-18-17 16,1-35-1,-18 34-15,0 1 0,0 0 16,0-1-16,0 19 0,0 52 31,18 53-31,-18-35 16,35 71-1,-35-54-15,18-17 0,-18 18 16,17-18-16,-17-18 0,0 18 16,-17 0-16,-1-18 15,-17-17-15,17-1 16,0-17-16,1 0 15,-18-17-15,17 17 0,-17-53 16,-1 35-16,1-35 16,17 18-16</inkml:trace>
  <inkml:trace contextRef="#ctx0" brushRef="#br0" timeOffset="63239.987">7849 14129 0,'0'0'0,"0"-18"0,0 0 15,18 1-15,0-1 16,17-35-16,0 36 15,18-36 1,-35 35-16,35 0 16,-36 1-16,1 17 0,0 0 15,-18 17-15,35 19 16,-18-19-16,-17 19 0,18-1 16,0 18-1,-1-36-15,1 1 0,0 0 16,-1-1-16,1 1 0</inkml:trace>
  <inkml:trace contextRef="#ctx0" brushRef="#br0" timeOffset="64030.089">8855 13952 0,'-18'0'15,"18"18"-15,-35 0 16,17-1-16,1 1 0,-19 17 16,-17 0-16,36-17 15,-1 0-15,0-1 0,18 1 16,0 0-16,0-1 16,18 1-16,0 0 15,-1-1-15,36 19 16,-35-36-16,0 17 0,-1-17 15,-17 18-15,18-1 0,-18 1 16,0 0 0</inkml:trace>
  <inkml:trace contextRef="#ctx0" brushRef="#br0" timeOffset="64279.928">9013 14093 0,'0'36'16,"0"-1"-16,0-17 0,0 17 15,0-17-15,0 17 0,0-17 16,0-1-16,0 1 0,18-1 15,0-17 1,-1 0 0,1-17-16</inkml:trace>
  <inkml:trace contextRef="#ctx0" brushRef="#br0" timeOffset="64580.729">9172 13970 0,'0'18'16,"0"17"-1,18-17-15,-18-1 0,18 1 16,17 17-16,-18-17 0,19 17 16,-19-17-1,1-1-15,0 1 0,-1-18 16,-17 35-16,18-17 15,-18 0-15,-18-1 16,18 1-16,-35 17 16,17-17-16,-17 17 15,17-17-15,1 17 16,17-17-16,0-1 16</inkml:trace>
  <inkml:trace contextRef="#ctx0" brushRef="#br0" timeOffset="66109.822">10160 14499 0,'18'18'16,"-1"-1"-16,1-17 0,52 0 16,-34 18-16,-19-18 15,19 0-15,-1 0 16</inkml:trace>
  <inkml:trace contextRef="#ctx0" brushRef="#br0" timeOffset="66236.541">10248 14711 0,'0'0'16,"53"17"-16,-18 1 0,1-18 15,34 0 1,-52-18-16</inkml:trace>
  <inkml:trace contextRef="#ctx0" brushRef="#br0" timeOffset="68245.485">11536 14658 0,'0'-18'15,"0"1"-15,-18 17 0,1-18 16,-1 0-16,0 18 16,1-17-16,-1 17 0,-35 17 15,35 1-15,-17 0 16,18 17-16,-1 0 0,18 0 16,-18 54-1,18-54-15,36 18 16,-19-35-16,54-1 15,-36-17-15,0 0 16,-17 0-16,17-17 0,-17-19 0,-1-17 16,1 18-1,-18 17-15,0-17 0,0 17 0,0 54 32,0-1-17,0 18-15,18 18 0,-1-19 16,1 1-16,0 0 0,-1 71 15,1-89-15,-18 53 16,0-53 0,-18 1-16,1-19 0,-19 19 15,1-19-15,-35-17 16,34-17 0,1 17-16,-36-53 15,54 35-15,-18-17 0,17 0 16,18-18-1</inkml:trace>
  <inkml:trace contextRef="#ctx0" brushRef="#br0" timeOffset="68634.52">12100 14129 0,'-17'-18'0,"34"36"0,-34-18 16,17 70 0,0-17-16,0 18 0,-18 88 15,18-71 1,0 0-16,18 71 16,-1-89-16,19 54 15,-19-71-15,1 0 0,17-1 16,-17-16-16,-1-19 15</inkml:trace>
  <inkml:trace contextRef="#ctx0" brushRef="#br0" timeOffset="72927.166">12735 14446 0,'0'-17'0,"0"-1"16,0 36-1,0 35-15,0-1 16,0 19-16,0 0 16,18 52-16,-18-70 15,18-18-15,17 36 16,-18-54-16,36 19 16,-35-36-16,17-18 15,-17 0-15,-18-17 16,0 18-16,18-19 0,-18 19 15,0-1-15,0 0 16,17 36-16,-17 0 16,18 17-1,0 0-15,-1-17 0,36-1 16,-35-17-16,52 0 16,-52-17-16,17-18 15,-17-1-15,-18 1 0,0 0 16,-18-54-16,1 37 15,-54-37 1,53 36-16,-17 18 0,-18-18 16,36 53-1,17 36-15</inkml:trace>
  <inkml:trace contextRef="#ctx0" brushRef="#br0" timeOffset="73578.26">13423 14940 0,'0'-17'0,"0"-1"47,18 36-31,-18-1-1,0 1-15,17-1 0,1 36 16,-18-35-16,18 17 16,-1-17-16,1 0 15,0-18-15,-1 0 16,1-18-16,-18-17 15,0-1-15,0 19 16,0-19 0,18 54-1,-18 17 1,35 36-16,-17-18 16,-1-18-16,18 0 0,-17 36 15,-18-36 1,0 0-16,-18 1 0,1-19 15,-18 19-15,-36-1 16,18-35-16,18 18 0,-18-18 16,-18-18-16,36 18 15,17-18-15,1-17 16,-1 17-16,18 1 0,18-36 16</inkml:trace>
  <inkml:trace contextRef="#ctx0" brushRef="#br0" timeOffset="74167.635">13935 14975 0,'-18'-17'16,"0"17"-1,1 0 1,-1 17 0,18 1-16,-17 17 0,17-17 15,-18 17-15,18 1 16,0-1-16,18-35 0,-1 17 15,1-17-15,17 0 16,-17 0-16,-1-17 0,1-1 16,0 1-16,-18-19 15,0 19-15,0-1 16,0 0-16,-18 1 16,18 34-1,18 19 1,-18-1-16,17-17 15,1-1-15,35 1 16,-36-1-16,1 1 16,-18 0-16</inkml:trace>
  <inkml:trace contextRef="#ctx0" brushRef="#br0" timeOffset="76415.764">14764 14658 0,'-36'-35'16,"1"35"-16,18 0 16,-54 17-1,53 1-15,-52 35 16,52 0-16,1 0 0,17 0 16,-18 35-16,53-18 15,-17-52-15,17 0 16,36-18-16,-36-18 15,0 0-15,0-17 16,-17 17-16,0-34 0,-1-19 16,-17 18-16,-17 18 15,-1-36-15,18 36 16,-18 17-16,18 36 16,18 35-1,17 53 1,1-71-16,-1 18 0,0-18 15,1 0-15,-1 1 0,18-1 16,-36-17 0,-17-1-16</inkml:trace>
  <inkml:trace contextRef="#ctx0" brushRef="#br0" timeOffset="77131.851">15258 14111 0,'-18'0'31,"-35"35"-15,18 1-16,0-19 0,-1 19 16,19-19-16,-19 19 0,1 16 15,35-16-15,0-19 16,18 19-16,17-19 16,18 19-1,-18-19-15,0-17 16,1 18-16,-19-18 0,1 0 0,0 17 15</inkml:trace>
  <inkml:trace contextRef="#ctx0" brushRef="#br0" timeOffset="77359.957">15346 14323 0,'0'0'0,"0"53"15,0-36-15,17 19 0,1 17 16,0-36 0,-18 1-16,17-1 15,19 19-15</inkml:trace>
  <inkml:trace contextRef="#ctx0" brushRef="#br0" timeOffset="77643.713">15487 14146 0,'0'18'16,"35"17"-1,-17-17-15,0 0 16,17 17-16,-18-17 0,19 17 16,-1-18-16,-17 1 0,17 0 15,-17 17-15,-1 0 16,-17-17-16,-17 17 16,-1-17-1,0-1-15,1 1 0,-1 0 16,0-1-16,-17 19 15,35-19-15,-18 1 16,18 0-16</inkml:trace>
  <inkml:trace contextRef="#ctx0" brushRef="#br0" timeOffset="78099.925">16140 14764 0,'35'0'16,"-70"0"-16,105 0 0,-35-18 16,18 18-16,18 0 0,35-18 15,-53 18 1,-18-17-16,18 17 0,-36 0 16,-17 17-1,-17-17-15,-1 0 16</inkml:trace>
  <inkml:trace contextRef="#ctx0" brushRef="#br0" timeOffset="78283.413">16422 14499 0,'0'124'16,"0"-248"-16,0 318 0,0-123 0,17 52 15,1-70-15,0-18 16,-18 18-16,17-17 0,1-1 16</inkml:trace>
  <inkml:trace contextRef="#ctx0" brushRef="#br0" timeOffset="80323.884">17110 14217 0,'0'53'0,"17"0"16,-17 17-16,53 89 15,-35-88-15,0-1 16,-18-17-16,17 18 0,1-1 15,-18-34-15,0-19 16,0-34 0,0-36-1,0 0-15,53-18 16,-18 53-16,0 1 0,1 17 16,-1 0-16,53 53 15,-70-18-15,-1 18 16,1-18-16,-18 1 0,0-1 15,-53 18-15,18-36 16,-36 19 0,18-36-16,-17 17 15,34-34-15,1 17 0,35-18 16,-17 18-16,34-35 16</inkml:trace>
  <inkml:trace contextRef="#ctx0" brushRef="#br0" timeOffset="81174.612">17851 14923 0,'0'17'15,"0"1"-15,0 17 16,0-17-16,0 17 0,17 0 16,-17-17-16,35 35 15,1-53-15,-19 0 16,1 0-16,17 0 0,1-18 16,-19-17-16,-17 17 15,18-17-15,-18 17 0,18-35 16,-18 36-16,0-1 15,0 36 1,0 52 0,17-34-16,-17 17 15,18 35-15,-1-53 16,-17 0-16,0 1 16,0-1-16,-17 0 0,-1 0 15,1-17-15,-36-18 16,35 0-16,0 0 15,-17-18-15,-18-17 16,35 17-16,-34-17 16,34 18-16,0-1 0,1 0 15</inkml:trace>
  <inkml:trace contextRef="#ctx0" brushRef="#br0" timeOffset="81741.839">18415 14146 0,'0'-17'15,"18"17"1,-1 35-1,1-17-15,0 35 0,52 52 16,-35-34-16,36 52 16,-36-34-16,1-36 15,-19 17-15,18 71 16,-35-70-16,0-18 16,-17 0-16,-1 0 0,-17 35 15,0-35-15,-1-18 16,1 0-16</inkml:trace>
  <inkml:trace contextRef="#ctx0" brushRef="#br1" timeOffset="90612.568">17039 13423 0,'18'0'63,"17"0"-48,-17 0-15,70 0 16,-35 0-16,70 18 16,-70-18-16,18 0 0,-1 0 15,1 17-15,70 1 16,-70-18-16,70 0 16,-88 0-16,0 0 15,-18 0-15,18-18 16</inkml:trace>
  <inkml:trace contextRef="#ctx0" brushRef="#br1" timeOffset="93577.705">20355 988 0,'0'0'15,"0"-18"-15,18 1 0,-18-1 16,0 36 15,0 87-15,0 54-16,0-88 15,0 105-15,18-105 16,17 52 0,0-70-16,-17-18 0,17 1 15,0-19-15,18-17 16,-17-17-16,-1-36 15,-18 17-15,19-34 16,-36 52-16,0-17 16,17 17-16,1 36 15,17 0-15,-17-1 16,35 36-16,-18-35 16,0-1-16,1-17 0,-1 0 15,0 0-15,36-17 16,-36-1-16,-17-17 0,-1 0 15,1-1-15,-18-70 16,-18 53-16,1-17 16,-1-1-16,-17 1 0,-36-18 15,36 52-15,0 19 16,17 17-16,-17 17 16,17 1-16</inkml:trace>
  <inkml:trace contextRef="#ctx0" brushRef="#br1" timeOffset="94011.623">21555 1517 0,'-18'-18'16,"0"18"-16,-17 18 16,0 0-16,17 17 15,1-17-15,17 17 0,-18 0 16,18 18-16,18-35 16,17-1-1,-17-17-15,52-17 16,-52-19-1,-1 19-15,1-19 0,-18 1 0,0-18 16,-18 36-16,18-1 16,-17 18-1,34 0 1,1 35 0,0-17-16,-1 0 0,19-1 15,-19 1-15,36 17 16,-35-17-16,-1-18 15,1 17-15,0-17 0,-1 0 16</inkml:trace>
  <inkml:trace contextRef="#ctx0" brushRef="#br1" timeOffset="94205.25">21872 1499 0,'36'36'16,"-19"-19"-16,18 19 16,1-36-16,-19 17 0,19 1 15,17-1-15,-18 1 16,-35 0-16</inkml:trace>
  <inkml:trace contextRef="#ctx0" brushRef="#br1" timeOffset="94382.204">22084 1482 0,'0'0'0,"-35"53"0,17-18 15,-35 35-15,18-34 16,17-1-16,1 36 15,-1-54-15,18 18 0</inkml:trace>
  <inkml:trace contextRef="#ctx0" brushRef="#br1" timeOffset="96002.367">22084 2099 0,'0'18'31,"18"17"-31,-18 0 16,17 18-16,1 71 15,-18-54-15,17 1 0,-17-18 16,18 35 0,-18-18-16,0-52 15,18 0-15,-18-1 16,17-34-16,-17-1 15,0-17-15</inkml:trace>
  <inkml:trace contextRef="#ctx0" brushRef="#br1" timeOffset="96412.889">21960 2364 0,'-17'0'0,"34"0"0,-17 0 31,0-18 16,18-17-32,0 17-15,17-35 16,-17 18-16,17-36 16,-17 54-1,-1-19-15,-17 19 0,18-1 16,-18 0-16,17 1 16,1 17-1,0 17 1,17 1-16,-17 17 15,-1-17-15,19 0 0,16 35 16,-34-36-16,35 19 16,-35-36-16</inkml:trace>
  <inkml:trace contextRef="#ctx0" brushRef="#br1" timeOffset="98431.629">22754 1217 0,'0'0'0,"0"-18"46,0 36-30,18 0 0,17 17-16,0-17 15,-17 17-15,35 0 16,-18 0-16,0-17 0,18 17 0,36 18 16,-19-17-1,-52-19-15,17 1 16,-17 0-16,-1-18 15,-17 17 1,-17-34 0,-1-1-1,0 18-15,1 0 16</inkml:trace>
  <inkml:trace contextRef="#ctx0" brushRef="#br1" timeOffset="98803.608">23195 1164 0,'-17'-17'16,"-1"17"0,0 17-16,1 1 15,-19 17-15,19 0 0,-36 54 16,35-37-1,0-16-15,1-1 0,-1 18 16,1 0-16,-1-18 16,18-17-16,-18 17 0,18-17 15,-35-1-15</inkml:trace>
  <inkml:trace contextRef="#ctx0" brushRef="#br1" timeOffset="100877.188">23566 653 0,'-18'0'16,"0"17"-1,1-17-15,-36 36 16,35-36-16,-17 35 16,17-35-16,1 35 15,17-17-15,17-1 16,-17 1-16,18 17 0,-1-17 16,36 17-16,-35-17 15,17 0-15,-17-1 0,0 1 16,17-1-1,-35 1-15</inkml:trace>
  <inkml:trace contextRef="#ctx0" brushRef="#br1" timeOffset="101094.766">23689 794 0,'0'17'0,"0"1"16,18 0-16,-18-1 15,17 19 1,1-19-16,0 1 0,-18 0 16,35-18-1</inkml:trace>
  <inkml:trace contextRef="#ctx0" brushRef="#br1" timeOffset="101402.437">23813 670 0,'0'0'0,"17"0"16,18 36-1,1-1 1,-19-18-16,19 1 16,-19 0-16,19-18 0,-1 35 15,-18-35-15,1 18 16,0-1-16,-18 19 16,-18-36-16,0 53 15,1-36-15,-1 1 16,1-1-16,-1 1 0,0 0 15,1-18-15,-1 17 16,0 19-16,1-36 16</inkml:trace>
  <inkml:trace contextRef="#ctx0" brushRef="#br1" timeOffset="102108.802">21467 2099 0,'0'-18'15,"17"18"1,-17 18-1,0 0-15,0 52 16,0-34-16,0 16 0,-35 72 16,0-1-1,17-70-15,0 0 16,1-18-16,-19 18 16,36-35-16,-17 0 15,-1-18-15,18-18 16</inkml:trace>
  <inkml:trace contextRef="#ctx0" brushRef="#br1" timeOffset="102452.349">21308 2081 0,'0'0'0,"17"0"15,1 0 1,35-17-16,-35-1 16,35 0-16,-18 1 15,-18-1-15,36-17 16,-35 17-1,-18 36-15,0 0 16,0 34-16,0-16 16,18-1-16,-18 0 0,17 1 15,1 17-15,0-36 16,-1 1-16,1-18 16</inkml:trace>
  <inkml:trace contextRef="#ctx0" brushRef="#br1" timeOffset="103637.133">19738 1411 0,'-18'0'31,"1"0"-15,-1 0 0,0 0-16,-52 18 15,17-18-15,0 17 0,-18-17 16,1 18-16,-54 17 16,54-35-16,-54 18 15,89-18-15,-18 18 16,0-18-16,36 0 15,17-18-15</inkml:trace>
  <inkml:trace contextRef="#ctx0" brushRef="#br1" timeOffset="103916.087">19050 1376 0,'0'0'16,"18"-18"-16,-18 1 16,-18 17-1,-53 17-15,36 1 16,0-1-16,0 1 0,-36 0 16,53-1-16,1 19 15,17-19 1,17 1-16,36 35 15,-17-35-15,17-1 0,35 18 16,-53-17 0,0 0-16,18 17 0</inkml:trace>
  <inkml:trace contextRef="#ctx0" brushRef="#br1" timeOffset="105522.745">17551 1393 0,'-18'-17'0,"0"-1"16,1 18-16,-36-17 15,35 17-15,-52 17 16,34 1-16,-34 35 16,52-36-16,-17 72 15,35-54-15,18 53 16,-1-70 0,18-1-16,54 19 15,-54-36-15,18 0 0,17-36 16,-34 19-1,-19-1-15,1-17 0,-18 17 16,0-17-16,0 0 0,0-18 16,-18 35-16,1 0 15,-1 1-15,18 34 32,35 36-32,-17-17 15,53 52 1,-36-53-16,0 0 0,0-17 15,18 0-15,0-1 16,-35 1-16,-18 0 0</inkml:trace>
  <inkml:trace contextRef="#ctx0" brushRef="#br1" timeOffset="106479.475">7479 13582 0,'18'0'16,"17"0"-16,0 18 15,18-18-15,88 0 16,-53 0-16,89 0 16,-89-18-16,71 18 15,-106 0-15,-18 0 16</inkml:trace>
  <inkml:trace contextRef="#ctx0" brushRef="#br1" timeOffset="112691.424">14005 15469 0,'0'-17'31,"0"34"94,0 1-125,0 0 16,0 17-1,0-17-15,18 17 16,-18 0-16,18-17 16,-1 17-16,1-17 0,17 35 15,0-36-15,18 1 16,-17-1-16,34 1 15,-35-18-15,1 0 16,17 0-16,-36-18 16,1 18-16,-18-17 15,0-1 1,-18 18 0</inkml:trace>
  <inkml:trace contextRef="#ctx0" brushRef="#br1" timeOffset="113397.101">13847 15646 0,'0'0'0,"0"17"16,0-34 62,17-1-62,1 18-16,-18-18 0,17 1 15,-17-1 1,18 1-16,-18-1 0,0 0 0,18 1 31,-1 17-15,1 17 0,0-17-1,-1 18-15,19 0 16,-19-18-16,36 0 15,-35 0-15,-1 0 16</inkml:trace>
  <inkml:trace contextRef="#ctx0" brushRef="#br1" timeOffset="114208.258">14640 15363 0,'18'0'31,"0"0"-16,-1 0-15,36 0 16,0 0-16,35 18 16,-17-18-16,-18 0 15,70 18 1,-70-18-16,0 17 0,-18-17 16,1 18-16,-19-18 0</inkml:trace>
  <inkml:trace contextRef="#ctx0" brushRef="#br1" timeOffset="116077.32">13547 15663 0,'0'18'47,"0"0"-31,0-1-1,-18 1 1,18 0-16,-18 17 16,1-18-16,-1 1 15,0 0-15,-17-1 0,18 1 16,-54 0-16,36-18 0,17 0 15,-52 17 1,52-17-16,-17 0 16,17 0-16,0 0 0,1 0 15,-1-17-15,0-1 16,36 0 0</inkml:trace>
  <inkml:trace contextRef="#ctx0" brushRef="#br1" timeOffset="116893.41">13423 15699 0,'-17'0'16,"34"0"-16,-17 0 62,18-18-46,-1 18 15,1 0-15,0 0-16,-1 0 16,1 0-1,-36 0 32,1 0-47,-1 0 16,0 0-1,1 0-15,-1 18 16,1-18-16,-1 17 16,0-17-16,1 0 15,-1 0 32,0 0-31,18 18-1,-17-18-15,17 18 32,17-18-17,1-18-15,0 18 16,17-18-1,-17 1-15,-1 17 0,18-18 16,1 0-16,-19 18 16,1 0-1,-18 18 1,0 0 0,18 17-16,-1-17 15,1 17-15,-18-18 0,35 19 16,-17-36-16,17 17 15,-17 1-15,-1-18 16</inkml:trace>
  <inkml:trace contextRef="#ctx0" brushRef="#br1" timeOffset="118437.212">7726 15187 0,'17'0'15,"36"0"1,-17 0-16,70-18 15,-18 18 1,88-17-16,-88-1 16,0 18-16,54 0 15,-19 0-15,-88 0 16</inkml:trace>
  <inkml:trace contextRef="#ctx0" brushRef="#br0" timeOffset="126988.741">23989 12700 0,'18'0'31,"17"0"-15,-18 0-16,72-18 16,-36 18-1,-1-17-15,19 17 0,0 0 16,52-18-16,-88 18 16,18 0-16,-35 0 0,0 0 15,-18-18-15,-18 18 16</inkml:trace>
  <inkml:trace contextRef="#ctx0" brushRef="#br0" timeOffset="127278.473">24289 12418 0,'-36'17'16,"19"1"-16,-54 17 15,36-17-15,0 0 0,-36 35 16,36-36-16,17 1 16,1-1-16,-1 19 15,36-19-15,-18 1 0,35 0 16,-17-1-16,70 19 15,-53-36-15,18 17 16,-18-17-16,0 18 0,-17-18 16</inkml:trace>
  <inkml:trace contextRef="#ctx0" brushRef="#br0" timeOffset="131348.635">25576 12612 0,'18'0'16,"0"0"0,70 0-16,0-18 15,-35 18-15,0 0 16,-18-17-16,36 17 16,-54-18-16,1 18 0,-36-18 15</inkml:trace>
  <inkml:trace contextRef="#ctx0" brushRef="#br0" timeOffset="131554.454">25823 12312 0,'0'0'16,"18"106"-16,-18-71 0,18 18 0,-18 53 15,17-53-15,1 35 16,-18-35 0,18-18-16,-18 0 15,17-17-15,-17 0 0,0-1 16</inkml:trace>
  <inkml:trace contextRef="#ctx0" brushRef="#br0" timeOffset="132182.122">26247 12682 0,'-18'-17'15,"36"34"-15,-54-34 16,1 34-16,17 1 16,1 0-16,-18 35 15,35-18 1,0-18-16,17 1 0,18 0 15,-17-1-15,35-17 16,-18 0-16,1-35 16,-19 17-16,-17-17 15,0 0-15,-17 17 16,17 1-16,-18-1 0,0-17 16,1 35-16,17 17 15,0 36 1,17-35-16,19 17 15,-19-17-15,36 17 16,-35-35-16,17 18 16,-17-36-1,-18 0 1,-18 1-16,18-1 0,-35 1 16,17 17-1,18 17 1,-17-17-16,17 18 0,0-1 15,17 1 1,1-18-16,-1 0 16,1-18-16,0-17 15,-1 18-15,-17-1 16,36-17 0,-19 17-16,-17 0 0,18 18 15,17 0-15,-35 18 16,18-18-16,-1 35 15,1 1-15,-18-19 0,18 1 16,-18-1 0,17 1-16,-17 0 15</inkml:trace>
  <inkml:trace contextRef="#ctx0" brushRef="#br0" timeOffset="132582.672">26723 12206 0,'18'88'0,"-36"-176"0,53 229 16,0-53-16,-17-35 15,-18 0-15,18 35 16,-18-35-16,0-17 16,0-1-16,0 0 0,-18 0 15,18-17-15,0-36 32,18-17-17,-1 0-15,1 17 0,0-17 16,-18 17-16,17 18 0,19-17 15,-19 17-15,19 35 16,-19 0 0,1 1-16,-18-19 15,17 1-15,-17 17 0,0 0 16,0-17-16,0 0 16</inkml:trace>
  <inkml:trace contextRef="#ctx0" brushRef="#br0" timeOffset="135135.942">27693 12188 0,'-18'0'15,"18"18"-15,-17 70 16,17-35-16,0 71 16,0-54-16,-18 54 15,18-54-15,0-17 0,0-18 16,0 1-16,18-1 15,-18 0-15</inkml:trace>
  <inkml:trace contextRef="#ctx0" brushRef="#br0" timeOffset="135607.696">27905 12594 0,'0'0'0,"17"88"16,1-52-16,17 34 16,-17-35-16,17 18 15,-35-35-15,18-18 16,-18-18-1,0-52-15,-18 35 16,1-71-16,17 53 16,-18-53-16,18 53 15,0 0-15,18 36 16,-1-1-16,1 18 0,52 0 16,-34 35-1,-1 0-15,-17 1 16,-18 34-16,-18-34 15,0-19-15,-17 1 16,17-1-16,1 1 0,-36 17 16,35-35-1,18 18-15,0 0 16,35 17-16,-17-17 16,17-18-16,18 17 15,-35 1-15,17-18 0</inkml:trace>
  <inkml:trace contextRef="#ctx0" brushRef="#br0" timeOffset="135925.568">28293 12753 0,'0'0'0,"35"18"15,-17-18-15,-1 0 16,19-18 0,-36 0-1,0 1-15,0-1 16,-18 18-16,0 0 0,1 0 16,-1 0-16,0 35 15,18-17 1,0 0-16,0-1 0,36 18 15,-19-35-15,36 18 16,-17-18-16,-19 0 16,1 0-16,-1 0 15,-17-18-15</inkml:trace>
  <inkml:trace contextRef="#ctx0" brushRef="#br0" timeOffset="136244.176">28557 12383 0,'18'17'16,"-18"18"-1,0-17-15,18 17 0,-18 36 16,0-36-16,0 36 16,0-36-1,0-17-15,17 17 0,1 0 16,-18-17-16,53-1 16,-36 1-16,19-18 15,-19 0-15,1 0 16,0-18-1</inkml:trace>
  <inkml:trace contextRef="#ctx0" brushRef="#br0" timeOffset="136693.736">28875 12524 0,'0'17'31,"-18"36"-15,18-18-16,0 18 0,0 18 15,18-1 1,0-52-16,-1 0 0,1-1 15,17 1 1,-17-18-16,-1 0 0,1-18 16,0 1-16,17-36 15,-17 18-15,-18 17 0,17-17 16,-17-36 0,18 36-16,-18 17 0,0-35 15,-18 53-15,18 18 16,0 17-1,0 0-15,0 54 16,0-54 0,18 0-16,-18 0 0,17 1 0,-17-1 15,18 0-15,-18-17 16,0 0-16,0-1 0</inkml:trace>
  <inkml:trace contextRef="#ctx0" brushRef="#br0" timeOffset="141531.062">26035 13194 0,'0'0'15,"18"18"17,52-18-32,-35 0 15,36 0-15,53-18 16,-36 0-16,-18 1 0,18 17 15,71-18 1,-88 0-16,-18 18 0,-18 0 16,-17 0-16</inkml:trace>
  <inkml:trace contextRef="#ctx0" brushRef="#br0" timeOffset="153464.823">20161 14552 0,'18'0'16,"17"0"-1,0 0-15,18 0 0,18 0 16,105-18 0,-87 18-16,69 0 15,-70-17-15,-17 17 0,-18 0 0,0 0 16,-18-18-16,-17 18 16,-1 0-16,-17-17 0,-17 17 15</inkml:trace>
  <inkml:trace contextRef="#ctx0" brushRef="#br0" timeOffset="153815.254">20479 14305 0,'0'-17'16,"-18"34"15,-35 1-15,18 17-16,-53 0 15,52 1-15,1-19 0,0 19 16,-18-1-1,18-18-15,17 1 0,18 0 16,35 17-16,54 18 16,-37-18-16,19-17 15,0-1-15,70 36 16,-106-35-16</inkml:trace>
  <inkml:trace contextRef="#ctx0" brushRef="#br0" timeOffset="157758.582">22119 14288 0,'-35'-18'0,"70"36"0,-123-54 16,53 36-16,17 0 15,-52 18 1,52 0-16,0-1 0,1 18 15,-1-17-15,53 35 16,-17-18-16,17-17 0,0 17 16,54 18-16,-54-35 15,0 17-15,-17 0 16,-18-17 0,-53 0-16,18-18 15,-1 0-15,1 0 0,0 0 16,-18-18-16,35 18 15,18-18-15,0 1 16</inkml:trace>
  <inkml:trace contextRef="#ctx0" brushRef="#br0" timeOffset="157908.981">22454 14517 0,'0'0'0,"-17"53"15,17-36-15,-18 1 0,18 35 16,0-35-16,0-1 16</inkml:trace>
  <inkml:trace contextRef="#ctx0" brushRef="#br0" timeOffset="158053.365">22437 14270 0,'0'18'0,"0"-1"15,17 1-15</inkml:trace>
  <inkml:trace contextRef="#ctx0" brushRef="#br0" timeOffset="158459.636">22648 14429 0,'0'0'0,"-17"0"0,-1 17 15,18 36 1,0-35-16,0 17 16,18-17-16,-1 17 0,19 0 15,-1-35-15,-17 18 16,17-18-1,-18-18-15,-17 1 16,0-1-16,-17 0 0,-1-35 16,1 36-16,17-1 15,-18 18-15,18 18 16,18 52 0,-1-17-16,1 0 0,17 53 15,-17-53 1,-1-18-16,-17 1 15,0-1-15,0 0 0,0-17 0,-35 17 16,0-17-16,17-18 16,-35 0-1,18 0-15,17-18 0,1 0 16,-1-17-16,0-18 16,18 18-16,18-18 0</inkml:trace>
  <inkml:trace contextRef="#ctx0" brushRef="#br0" timeOffset="158870.229">23019 14517 0,'0'70'16,"0"-140"-16,0 176 0,0-36 16,17-52-1,-17-1-15,0 1 0,18 0 16,-18-36-1,0 0-15,18-17 16,-18 0-16,0-18 16,0 18-16,0-1 15,17 1-15,1 35 16,0 18 0,-18-1-16,0 1 15,0 0-15,0-1 16,17-17-16,1 0 31,0-35-15,-1 17-16,1 18 15,-1 18 1,-17 35 0,0-35-16,0-1 0,0 19 15,0-19 1,18-17-16,0 18 15</inkml:trace>
  <inkml:trace contextRef="#ctx0" brushRef="#br0" timeOffset="159126.91">23372 14570 0,'-18'53'16,"36"-106"-16,-36 123 0,18-34 0,18 16 15,-1-34-15,36 0 16,-18-18-16,-17 0 16,17 0-16,1-18 15,-19 0-15,-17 1 16,0-1-16,0-17 0,-17 17 16,-1 1-16,0-1 0,1 0 0,-19 1 15,19 17 1</inkml:trace>
  <inkml:trace contextRef="#ctx0" brushRef="#br0" timeOffset="159280.82">23724 14552 0,'18'35'15,"-36"-70"-15,36 106 0,-18-54 16,18 36-1,-18 0-15,17-35 16,-17-1-16</inkml:trace>
  <inkml:trace contextRef="#ctx0" brushRef="#br0" timeOffset="159404.65">23777 14358 0,'0'18'16,"0"-36"-16,18 53 0,-18-17 16</inkml:trace>
  <inkml:trace contextRef="#ctx0" brushRef="#br0" timeOffset="159804.17">24007 14482 0,'-36'35'16,"72"-70"-16,-72 105 0,1-17 16,35-18-16,0 36 15,0-54 1,18 1-16,-1 0 0,1-1 0,0-17 16,34-17-1,-34-1-15,35-35 16,-35 36-16,17-54 15,-35 36-15,0-1 16,0-16-16,0-1 0,-18-53 16,1 35-16,-19-17 15,19 53-15,-19-1 16,19 36-16,17 18 16,-18 53-16,18-36 15,0 36-15,18-19 0,-1 19 16,1-18-16,35 53 15,-18-53-15,1-18 16,16 0-16,-16 0 0,34 18 16,-34-35-16,-19 0 15,1-18-15,0 0 0</inkml:trace>
  <inkml:trace contextRef="#ctx0" brushRef="#br0" timeOffset="192632.505">11800 14975 0,'-17'0'125,"34"18"-62,1-18-48,0 0-15,-1 18 0,1-18 16,0 17 0,-1 1-16,-17 0 15,0-1 1,-17 1-1,17 0-15,-36 17 16,1-18-16,17 1 16,18 0-1,18-1 1,0-17 0,-1 0-16,19 18 15,-19-18-15,1 0 16,0 0-16,-1 18 15,-17-1-15</inkml:trace>
  <inkml:trace contextRef="#ctx0" brushRef="#br0" timeOffset="194806.018">11430 13106 0,'0'-18'0,"-18"18"32,18 18-1,-17 17-16,17-17 1,0 17-16,0-17 0,-18-1 16,18 18-16,18 1 15,-1-19-15,1 19 16</inkml:trace>
  <inkml:trace contextRef="#ctx0" brushRef="#br0" timeOffset="199172.517">8343 16757 0,'18'-35'16,"-18"-1"-16,-18 19 0,1-19 16,-1 36-16,-35-17 15,18 17-15,-1 0 16,-52 35-16,35 0 16,-17 54-1,35-36-15,17-1 0,0 1 16,18-17-16,36 34 15,-1-52-15,0-18 16,18 0-16,-18 0 0,71-35 16,-71-1-16,36-34 15,-53 17-15,-1 18 0,-17-18 16,-17 0 0,-1 35-16,0 0 15,1 18-15,-1 18 0,18 35 16,18 0-16,17 35 15,0-53-15,0 1 16,1-1-16,17-17 16,-18-1-16,0 18 0,18-17 15</inkml:trace>
  <inkml:trace contextRef="#ctx0" brushRef="#br0" timeOffset="199534.481">8731 16210 0,'0'-17'16,"-17"17"0,-1 17-1,-17 1-15,17-1 0,-17 19 16,17-19-16,-17 19 16,17-19-16,1 19 0,17-19 15,0 18-15,17-17 16,1-18-16,0 18 0,17-1 15,35 1-15,-34-18 16,-1 18-16,-17-18 0,17 17 16,-18-17-16</inkml:trace>
  <inkml:trace contextRef="#ctx0" brushRef="#br0" timeOffset="199801.69">8908 16369 0,'17'0'16,"19"0"-1,-1-18-15,-18 18 16,36-17-16,-35 17 16,17-18-1</inkml:trace>
  <inkml:trace contextRef="#ctx0" brushRef="#br0" timeOffset="200039.824">9049 16193 0,'0'0'0,"0"17"0,-18 1 16,18 52 0,-18 1-1,18-36-15,0 0 0,18 1 16,0-19-16,-1 1 0,19 17 15,-1-35-15,-17 0 16,17 0-16,-17 0 0,-1-17 16,18-1-1</inkml:trace>
  <inkml:trace contextRef="#ctx0" brushRef="#br0" timeOffset="200352.154">9243 16210 0,'0'0'16,"17"0"0,-17 18-16,18-18 0,35 35 15,-35-35 1,17 18-16,0-18 15,0 17-15,1 1 0,-19 0 0,19-1 16,-19 1-16,-17 0 16,0 17-1,0-18-15,-17 1 0,-1 0 16,0-1-16,-17 1 0,17 0 16,-17 17-16,18 0 15,-1-17-15,18-1 0</inkml:trace>
  <inkml:trace contextRef="#ctx0" brushRef="#br0" timeOffset="202515.05">10478 16669 0,'0'17'15,"17"-17"-15,18 0 16,1 0-16,-1 0 0,36 0 15,-36 0 1,-18 0-16</inkml:trace>
  <inkml:trace contextRef="#ctx0" brushRef="#br0" timeOffset="202620.83">10601 16969 0,'18'0'15,"-1"-18"1,36-35-16,-18 18 15</inkml:trace>
  <inkml:trace contextRef="#ctx0" brushRef="#br0" timeOffset="203354.849">11571 16810 0,'0'-35'15,"0"70"-15,-18-88 0,1 35 16,-1 1-16,-17-1 16,17 18-16,-17 0 0,17 0 15,-17 18-15,0-1 0,-18 54 16,18-36-16,17 0 16,18 1-16,0-1 15,0 0-15,18 1 16,17-19-16,0-17 0,-17 0 15,17 0-15,0-17 0,1-1 16,-19 0-16,1-17 16,0 17-16,-18-17 0,0-18 15,0 36-15,0 34 32,17 89-32,1-53 15,35 70-15,-18-70 16,0 18-16,1-18 15,-19 0-15,1 0 0,-18-18 16,0 35-16,-18-52 16,-35 17-16,18-17 15,0-18-15,-36-18 16,36 1-16,0-1 16,-1-17-16,19 0 0,-19-18 15,19 17-15,17 19 16</inkml:trace>
  <inkml:trace contextRef="#ctx0" brushRef="#br0" timeOffset="203682.563">12047 16457 0,'-17'-35'15,"34"70"-15,-52-70 16,17 52 0,1 19-16,17-1 0,-18 18 15,18 0-15,0 17 0,0 72 16,18-72-16,35 54 15,-36-89 1,19 18-16,-1-36 0,0 19 0,-17-19 16,-1-17-16,19 18 15,-19-18-15</inkml:trace>
  <inkml:trace contextRef="#ctx0" brushRef="#br0" timeOffset="204306.346">12471 16669 0,'-18'35'15,"36"-70"-15,-54 105 0,36-34 0,0 69 16,18-52-16,0 18 16,17-36-16,-17-17 15,17-1-15,-17-17 0,34 0 16,-34 0-16,0-35 15,-18 18 1,0-1-16,0 0 16,0 1-16,0-1 0,17 0 15,-17 36-15,18 17 16,0-17-16,35 17 16,-18-17-16,-18-1 15,19-17-15,-1 0 0,0-17 16,-17-1-16,-18-17 15,0 0-15,-18 17 16,1-17-16,-36-18 16,35 18-16,0 17 0,1 0 15</inkml:trace>
  <inkml:trace contextRef="#ctx0" brushRef="#br0" timeOffset="204622.424">13212 17004 0,'0'0'15,"-36"35"-15,19-17 0,-1 35 16,18-18 0,0-17-16,18-18 15,-1 17-15,36-17 16,-35-17-16,-1 17 0,1-18 15,-18 0-15,0-17 16,0 17-16,-18 1 0,1-1 16,-1 1-1,36 17 1,-1 35 0,1-18-16,35 1 15,-35 0-15,17-1 16,-17 1-16,-1-18 15,1 0-15</inkml:trace>
  <inkml:trace contextRef="#ctx0" brushRef="#br0" timeOffset="204923.224">13529 17039 0,'-18'0'15,"1"18"-15,-1-1 16,18 19-1,0-19-15,0 1 0,0 0 16,18-1-16,-1-17 16,1 0-16,0 0 15,-1-17-15,-17-1 0,0-17 16,0 17 0,0 0-16,0 1 0,-17 17 15,17-18-15,0 36 16,35 17-1,0 0 1,1 1-16,-19-19 0,18 1 16,-17 0-16</inkml:trace>
  <inkml:trace contextRef="#ctx0" brushRef="#br0" timeOffset="205766.466">14252 16792 0,'0'-17'15,"0"-1"1,0 0-16,-17 1 16,-1 17-16,0-18 0,-17 18 15,17 0 1,-17 18-16,0-1 0,17 1 15,-17 0-15,0 52 16,17-35-16,18 1 0,0-1 16,0 0-16,35 18 15,1-35-15,-1-1 16,0-17-16,36 18 16,-1-36-16,-52 18 15,17-35-15,-35 18 16,0-19-16,0-34 15,-17 34-15,17 1 0,-18-35 16,0 52 0,18 0-16,18 36 15,0 35 1,17-18-16,18 53 16,0-52-16,-18-1 15,35 18-15,-34-36 16,-1 1-16,-17 0 15,-1-18-15,-34 0 16</inkml:trace>
  <inkml:trace contextRef="#ctx0" brushRef="#br0" timeOffset="207931.621">14817 16281 0,'17'0'0,"-17"-18"16,-17 18 0,-1 0-16,0 18 15,1-1-15,-19 1 16,19-18 0,-1 18-16,1-1 0,17 1 15,-18 0-15,18 17 16,0-18-16,18 36 15,17-35-15,18 17 16,-18-17-16,-17 0 0,17-1 16,0 1-16,-17-1 15,0-17-15</inkml:trace>
  <inkml:trace contextRef="#ctx0" brushRef="#br0" timeOffset="208142.18">14993 16492 0,'0'-17'16,"18"17"-16,17-18 15,-17 18-15,17-18 0,0 18 16,-17 0-16,17-17 0,18 17 15,-35 0-15,-1 0 16</inkml:trace>
  <inkml:trace contextRef="#ctx0" brushRef="#br0" timeOffset="208386.832">15152 16298 0,'0'0'0,"0"-17"0,-18 17 32,18 17-32,0 19 15,0-1-15,0 35 16,18 1 0,-18-53-16,35 35 15,-17-36-15,35 18 16,-36-35-16,1 0 0,0 0 15,-1 0-15,1-35 16</inkml:trace>
  <inkml:trace contextRef="#ctx0" brushRef="#br0" timeOffset="208593.38">15416 16457 0,'0'0'0,"18"0"16,0 0-16,17 0 15,0 0 1,1 0-16,-19 0 0,1 0 16,-1-18-16,19 18 15</inkml:trace>
  <inkml:trace contextRef="#ctx0" brushRef="#br0" timeOffset="208794.916">15716 16316 0,'0'53'15,"0"-106"-15,0 141 0,0-53 0,18-17 16,0 17-16,-18-17 16,35 17-16</inkml:trace>
  <inkml:trace contextRef="#ctx0" brushRef="#br0" timeOffset="209116.533">15857 16228 0,'0'17'15,"0"-34"-15,18 34 0,0 1 0,35 17 16,-18-35-16,0 18 15,0 0-15,1-1 0,17 19 16,-36-36-16,1 17 16,-18 1-16,0 17 15,-35 0 1,17 1-16,-17-19 0,-1 1 0,19 0 16,-36 17-1,35-18-15,-17 19 16,35-19-16</inkml:trace>
  <inkml:trace contextRef="#ctx0" brushRef="#br0" timeOffset="209538.719">16563 16863 0,'0'0'15,"18"0"-15,52-18 16,-35 18-1,71-17-15,-53-1 16,35 18-16,-52 0 16,-19 0-16,1 0 0</inkml:trace>
  <inkml:trace contextRef="#ctx0" brushRef="#br0" timeOffset="209699.488">16792 16704 0,'0'0'0,"0"88"0,0-35 15,0-18-15,36 36 16,-19-36-16,-17 1 0,18-36 16</inkml:trace>
  <inkml:trace contextRef="#ctx0" brushRef="#br0" timeOffset="210578.45">17498 16510 0,'0'-35'16,"0"52"15,17 54-15,-17-18-16,18 70 16,-18-70-16,18 71 15,-1-71-15,19 17 16,-19-52-16,1-1 15,0 1-15,-1-18 0,1 0 16,17-35-16,-17 17 16,-1-17-1,1 17-15,0 18 16,17 18-16,18 0 16,-18-1-1,0-17-15,1 18 0,34-18 16,-17-18-16,-18 1 15,-17-1-15,0 0 0,-18-17 16,0-36-16,-36 19 16,-16-19-16,16 18 15,-17-18 1,36 54-16,-19-18 16</inkml:trace>
  <inkml:trace contextRef="#ctx0" brushRef="#br0" timeOffset="210950.941">18362 16898 0,'-18'18'16,"36"-36"-16,-53 53 0,35 18 15,0-35 1,17 0-16,1-1 15,17 1-15,-17-18 0,0 0 16,17 0-16,-17-18 16,-18-17-16,0 17 15,-18-35 1,18 36-16,-18 17 16,18-18-16,0 36 15,18 17 1,0-17-16,-1-1 15,36 19 1,-18-19-16,-17 1 0,0-1 16,17-17-16,-35-17 31,-18-18-15</inkml:trace>
  <inkml:trace contextRef="#ctx0" brushRef="#br0" timeOffset="211062.738">18715 16951 0,'0'0'16,"35"35"-16,-17-35 16,-1 18-16,1 0 0,0-18 15,-1 17-15,19-17 16,-19 0-16</inkml:trace>
  <inkml:trace contextRef="#ctx0" brushRef="#br0" timeOffset="211197.096">18856 16933 0,'0'0'16,"-18"36"-16,1-19 0,-1 1 0,0 0 15,1-1-15,17 1 16</inkml:trace>
  <inkml:trace contextRef="#ctx0" brushRef="#br0" timeOffset="211679.378">19191 16633 0,'0'18'16,"35"35"-1,-17-35 1,17 17-16,1 0 0,52 36 15,-53-36-15,71 36 16,-71-54-16,0 1 16,18 17-16,-35-17 15,-18-1-15</inkml:trace>
  <inkml:trace contextRef="#ctx0" brushRef="#br0" timeOffset="211869.885">19526 16757 0,'0'0'15,"-35"18"-15,17-1 0,1 36 16,-19-18-16,1 18 0,-18 36 16,36-54-16,-19 0 15,19-17-15,17 17 0,-18-35 0,36 0 16</inkml:trace>
  <inkml:trace contextRef="#ctx0" brushRef="#br0" timeOffset="212447.91">19932 16016 0,'-18'0'15,"1"0"1,-1 18-16,-17 17 16,-1-17-16,1-1 15,18 1-15,-19 0 0,1 17 16,17 0-16,18 18 15,0-35-15,36-1 16,17 36 0,-18-35-16,0 0 0,0-1 0,36 1 15,-53-1-15,17-17 16,-17 18 0</inkml:trace>
  <inkml:trace contextRef="#ctx0" brushRef="#br0" timeOffset="212675.67">20020 16228 0,'18'0'15,"-1"0"-15,36 0 16,-35 0-16,53 0 15,-36 0-15,18 0 16,-18 0-16,-17 0 16,-36 0-1,0 0-15</inkml:trace>
  <inkml:trace contextRef="#ctx0" brushRef="#br0" timeOffset="212915.428">20179 16069 0,'0'0'0,"0"18"15,-18 17 1,1-17-16,17 17 0,0 18 16,0-18-16,35 18 15,-17-35-15,34 17 16,-34-35-16,17 18 15,-17-18-15,0 0 0,17 0 16,-17 0 0,-18-18-1</inkml:trace>
  <inkml:trace contextRef="#ctx0" brushRef="#br0" timeOffset="213248.92">20408 15998 0,'0'0'16,"0"-17"0,0 34-16,18 19 15,17-1 1,0-17-16,18 17 15,-17-17-15,-1-18 0,-17 17 16,-1 1-16,1-18 0,-1 18 16,-17 17-1,0-18-15,0 1 0,-35 17 16,18-17-16,-1 17 16,0-17-16,1 0 15,-1-1-15,0 1 16,1-1-16,-1-17 15</inkml:trace>
  <inkml:trace contextRef="#ctx0" brushRef="#br0" timeOffset="213615.897">21167 16598 0,'-18'0'16,"36"18"-1,35-1-15,0-17 16,-18 18-16,18-18 16,0 18-16,0-18 0,-1 0 0,19 0 15,-36 0 1,-17 0-16,-18-18 0</inkml:trace>
  <inkml:trace contextRef="#ctx0" brushRef="#br0" timeOffset="213771.811">21484 16545 0,'0'106'16,"0"-212"-16,0 247 0,0-88 0,18 36 15,-18-37-15,17-16 0,1-1 16</inkml:trace>
  <inkml:trace contextRef="#ctx0" brushRef="#br0" timeOffset="214366.894">22137 16228 0,'0'53'16,"17"0"-16,-17 88 16,18-53-16,-18 53 15,0-70-15,18 34 16,-18-69 0,0-19-16,0 1 0,17-18 0,-17-18 15,36-35 1,-19 18-16,1 0 0,35 0 15,-36 17 1,19 18-16,-19 18 0,19-1 16,-19 1-16,1 17 0,-18 36 15,0-54-15,0 1 16,-18 0-16,18-1 16,-17-17-16,-36 18 15,35-18-15,0-18 16,1 1-16</inkml:trace>
  <inkml:trace contextRef="#ctx0" brushRef="#br0" timeOffset="214693.261">22772 16828 0,'-18'0'0,"1"0"16,-19 52-1,19-34-15,-19 35 16,36-35-16,0 17 16,0-17-16,18-18 0,0 17 15,-1-17-15,19 0 0,-1-17 16,0-1-16,-17-17 16,-18 17-16,17 0 15,-34-17-15,17 17 16,0 1-16,-18-1 15,0 18-15,18 18 0,0 17 16,0-17-16,18-1 16,0 19-1,-1-19-15,1 1 0,17 0 16,-17-18-16</inkml:trace>
  <inkml:trace contextRef="#ctx0" brushRef="#br0" timeOffset="-214540.737">22878 16210 0,'0'0'15,"53"88"-15,-1-35 0,72 71 16,-71-54-16,88 36 15,-106-35-15,36 52 16,-54-70-16,-17 71 16,-17-89-1,-36 53-15,18-53 16,17 1-16,-53-1 16,36-18-16</inkml:trace>
  <inkml:trace contextRef="#ctx0" brushRef="#br0" timeOffset="-212644.435">8273 18027 0,'-18'0'15,"0"0"-15,1 53 16,17-18-16,0 18 16,0 0-16,0 0 0,35 35 15,-17-35-15,52 18 16,-35-54-1,54 1-15,-54-18 16,0 0-16,1-53 16,-19 35-16,1-70 15,-18 53-15,-18 0 0,1-18 16,17 35 0,0 53-1,0 1-15,35 69 16,-18-34-16,1-18 15,0 17-15,-1 1 0,1-18 0,-18 35 16,0-35-16,-18-35 16,1 17-16,-1-17 15,0-18-15,-34 0 16,34-18-16,-35-53 16,35 36-16,1 0 0,17-18 15,-18 0-15,0-18 0</inkml:trace>
  <inkml:trace contextRef="#ctx0" brushRef="#br0" timeOffset="-212325.587">8255 17692 0,'0'0'0,"18"0"0,-1-35 16,19 17-1,-1-35 1,-18 35-16,1 1 0,0-1 0,-1 0 16,-17 1-16,18-1 15,0 18-15,-1 35 16,1 54-1,17-19-15,1 18 16,-1-52-16,35 34 16,-34-35-16,-19-17 15</inkml:trace>
  <inkml:trace contextRef="#ctx0" brushRef="#br0" timeOffset="-211505.712">9172 17551 0,'0'17'16,"0"1"-16,-35 17 16,35-17-16,-53 17 15,35-17-15,-35 17 16,36 0-1,-1-17-15,1 0 0,-1-1 16,18 1-16,18 17 16,-18 0-16,52 1 15,-34-19 1,17 1-16,1 0 0,-19-1 16,1 1-16,0 0 0,17-1 15,-35 1-15,0 0 16</inkml:trace>
  <inkml:trace contextRef="#ctx0" brushRef="#br0" timeOffset="-211310.693">9260 17851 0,'18'17'0,"17"-17"16,18 0-16,-17-17 16,16 17-1,-16 0-15,-19-18 0</inkml:trace>
  <inkml:trace contextRef="#ctx0" brushRef="#br0" timeOffset="-211109.126">9402 17674 0,'0'18'0,"0"17"16,-18 0-16,18 18 16,18-17-16,-1 16 15,1-34-15,-1 0 16,36 17-16,-17-35 15,-19 18-15,1-18 0,0 0 16</inkml:trace>
  <inkml:trace contextRef="#ctx0" brushRef="#br0" timeOffset="-210831.583">9578 17639 0,'0'0'0,"-18"-18"16,18 1-16,18 34 15,0 19 1,17-19-16,0 18 0,0-17 16,36 35-16,0 0 15,-36-35-15,-18-1 16,1 1-16,-18 17 16,0-17-16,-35 17 15,17-17-15,-17-1 16,17 1-16,-52 35 15,34-18-15,19-17 16,-1-1-16,36-17 16</inkml:trace>
  <inkml:trace contextRef="#ctx0" brushRef="#br0" timeOffset="-210492.165">10813 18045 0,'0'0'16,"17"0"-16,19 17 0,-19-17 15,71 0-15,-52 0 16,-1-17-16,18 17 0,-18 0 15,-17 0 1</inkml:trace>
  <inkml:trace contextRef="#ctx0" brushRef="#br0" timeOffset="-210365.475">10954 18344 0,'53'18'16,"-106"-36"-16,141 18 0,-53 0 0,53-35 15,-35 18-15</inkml:trace>
  <inkml:trace contextRef="#ctx0" brushRef="#br0" timeOffset="-209686.283">11994 18239 0,'0'0'0,"-17"0"16,-1-18 0,1 18-1,-1 0-15,-17 0 16,17 0-16,-35 18 15,35 17-15,-17 18 16,35-36-16,-17 54 16,17-36-16,35 18 15,0-35-15,18-18 16,0 0-16,17-18 16,-52 1-1,17-1-15,-17-17 16,0 17-16,-18-17 0,-18-1 15,18 19 1,0 34-16,18 36 16,-1 0-16,36 53 15,-18-53 1,36 53-16,-53-53 16,-1 0-16,1-18 15,-18 0-15,0-17 0,-53 52 16,18-52-16,-71 17 15,53-35-15,0 0 16,0-17-16,-35-36 16,53 18-16,-1-1 0,1 19 15,18-19-15,-1 1 16</inkml:trace>
  <inkml:trace contextRef="#ctx0" brushRef="#br0" timeOffset="-207605.373">12665 17815 0,'-18'0'16,"36"0"-16,-36-17 0,0 17 15,18 17-15,-17 19 16,17 87-16,0-35 16,0 0-16,17 18 0,1 71 15,0-89-15,52 35 16,-34-87-1,-1 17-15,18-36 0,-18 1 16,18-18-16</inkml:trace>
  <inkml:trace contextRef="#ctx0" brushRef="#br0" timeOffset="-207171.277">13159 18203 0,'0'0'0,"-18"53"16,18 0-16,0 0 0,35 53 15,1-53-15,-19-18 16,18 0-16,18 36 16,-17-53-16,-1-18 0,18 0 15,-36 0 1,1-18-16,-18-35 15,0 18-15,0-18 16,0 18-16,0-18 16,0 35-16,18 36 15,17-1-15,-17 19 16,17-19-16,0 18 16,1 1-16,16-1 15,-16-17-15,-1-18 0,-17 0 16,-1 0-16,1-36 15,-18 1-15,0 0 16,0-18-16,-18 0 0,-17-53 16,17 53-16,1-17 15,-19 17-15,1-53 16,35 53-16,-17 35 16</inkml:trace>
  <inkml:trace contextRef="#ctx0" brushRef="#br0" timeOffset="-206589.185">14041 18468 0,'0'0'0,"-18"0"16,36 0-1,-18 53 1,17-36-16,-17 1 16,18 35-16,-1-35 15,1-1-15,0-17 16,-1-17 0,-17-1-16,18 0 15,-18 1-15,0-19 0,0 19 16,0-18-16,0 52 15,35 36 1,-17-18-16,17 36 16,-17-36-1,0 1-15,-1-19 0,1 36 16,-18-35-16,0-1 16,-18 1-16,-17-18 15,17 0-15,-17 0 16,-18-18-16,18 18 15,17-17-15,-35-19 16,36 19-16,34-1 16</inkml:trace>
  <inkml:trace contextRef="#ctx0" brushRef="#br0" timeOffset="-206265.924">14393 18556 0,'0'0'16,"-17"0"-16,-1 0 0,0 18 16,18-1-1,18 19-15,0-19 16,-1 1 0,1-18-16,-18-18 46,0 1-30,18 17 0,-1 17-1,19 1 1,-19-18-16,1 0 16,-1 0-16,1 0 15,-18-18 1</inkml:trace>
  <inkml:trace contextRef="#ctx0" brushRef="#br0" timeOffset="-205359.8">15222 18256 0,'-17'-35'16,"-1"35"-16,18-18 15,-35-17 1,17 35-16,1-18 15,-1 18-15,-17 0 0,-18 18 16,35 0-16,-17 52 16,17-34-16,18-1 0,0-18 15,0 19-15,18-1 16,-1-17-16,36 17 16,0-35-16,-17 0 0,-1-18 15,18 1-15,-36-1 16,1-17-16,-18 17 15,0 0-15,0-17 0,-18-18 16,18 36-16,-17-1 16,17 36-1,53 52 1,-36-35-16,19 1 0,-1 17 16,-18-18-16,54 18 15,-36-18-15,-17-17 16,0-1-16,-1-17 15,-34-17 1</inkml:trace>
  <inkml:trace contextRef="#ctx0" brushRef="#br0" timeOffset="-205032.071">15540 17674 0,'35'-35'16,"-70"70"-16,88-70 0,-36 17 0,-17 36 16,-35 17-1,18 0-15,-19 1 16,19-19-16,-1 19 0,-17-19 15,35 1-15,-36 35 16,36-36-16,18 19 16,-18-19-16,35 1 0,18 17 15,-35-17 1,17-18-16,36 18 16,-54-18-16,1 0 0</inkml:trace>
  <inkml:trace contextRef="#ctx0" brushRef="#br0" timeOffset="-204813.988">15734 17815 0,'18'18'16,"-1"-18"-1,18 0-15,18 0 16,18-35-16,-53 35 16,17-18-16,-18 0 15,-34 18 1</inkml:trace>
  <inkml:trace contextRef="#ctx0" brushRef="#br0" timeOffset="-204596.913">15875 17674 0,'0'0'0,"0"53"15,-18-35-15,18 52 16,0-34 0,0-1-16,0 0 0,18 0 15,0-17-15,17 17 16,-17-17-16,34-18 15,-34 0-15,0-18 16,-1 18-16</inkml:trace>
  <inkml:trace contextRef="#ctx0" brushRef="#br0" timeOffset="-204286.087">16069 17639 0,'0'18'16,"0"-1"-1,35 18-15,1-17 16,-1 0-16,-17-1 0,17 1 16,18 17-1,-36-17-15,19 0 16,-36-1-16,17 1 15,-34-1-15,-1 1 16,-17 0-16,17 17 16,-35 18-1,36-35-15,-19 35 16,36-18-16,0-18 0,0 1 16,18-18-1</inkml:trace>
  <inkml:trace contextRef="#ctx0" brushRef="#br0" timeOffset="-203863.442">16880 18080 0,'0'18'16,"0"-36"-16,18 36 0,17-18 0,54-18 15,-37 18 1,1-18-16,0 18 0,-17-17 0,34-1 15,-52 18-15</inkml:trace>
  <inkml:trace contextRef="#ctx0" brushRef="#br0" timeOffset="-203708.53">17145 17956 0,'0'89'15,"0"-178"-15,0 231 0,18-107 0,-18 18 16,17-18-16,1-17 0,0 17 16,17-17-16</inkml:trace>
  <inkml:trace contextRef="#ctx0" brushRef="#br0" timeOffset="-203045.768">17762 17727 0,'0'0'0,"0"-18"16,18 36-1,-18 17-15,18 54 16,-1-37-16,1 19 16,0 17-16,-1 36 15,1-54-15,-1-17 0,1-18 16,0 36-1,-1-53-15,1-18 16,-18-18 0,0-35-16,0 18 15,18-36 1,17 54-16,18-1 16,-35 18-16,17 0 0,0 18 15,-17-1-15,-1 1 0,19 35 16,-36-18-16,-36 0 15,19-17 1,-19 0-16,-16-1 0,16-17 16,-17 0-16,18 0 0,0 0 15,-18-35-15,35 35 16,18-18-16,18 1 16</inkml:trace>
  <inkml:trace contextRef="#ctx0" brushRef="#br0" timeOffset="-202318.031">18468 18274 0,'-18'0'15,"1"53"1,17 0 0,17-18-16,1 18 15,0-53-15,-1 18 16,18-18 0,-17 0-16,-18-18 0,18 18 15,-18-18-15,0-17 16,0 17-16,0 1 15,0-1-15,0 36 16,17 35 0,1-18-16,-18 0 15,35 53 1,-35-52-16,18 34 16,-18-52-16,-18 17 15,1-17-15,-36-18 16,35 0-16,-35 0 15,18-18-15,-18 1 16,35-1-16,-17-35 16,35 35-16,0-17 15,18 17-15</inkml:trace>
  <inkml:trace contextRef="#ctx0" brushRef="#br0" timeOffset="-201738.941">18856 17709 0,'0'0'16,"-18"0"-16,1 0 0,17 18 31,17 0 0,-17-1-31,0 1 16,0 0-16,0-1 15,0 1 1,18-18 0,-18 18 15,18-18-31,-18 17 16,17-17 15,-17 18-16,0-1-15,18 1 16,0 17-16,-1 1 0,1-1 16,17 18-16,-17 0 0,17 0 15,0 53 1,-17-54-16,0 19 0,-1-18 0,-17 0 16,-17 0-16,-19 53 15,1-53 1,0-1-16,-53 54 0,52-70 15,-17-19-15,18 1 0</inkml:trace>
  <inkml:trace contextRef="#ctx0" brushRef="#br0" timeOffset="-179027.096">6244 6103 0,'0'-18'16,"0"1"-1,0-1 1,0 1-1,0-1 1,-17 18-16,-1-18 16,0 18-16,-35 0 15,36-17-15,-1 17 0,-52-18 16,34 0-16,-52 1 16,35 17-16,18-18 15,-89 18 1,71 0-16,-88 18 15,71 17-15,-1 0 0,-70 53 16,71-35-16,-72 53 16,90-53-16,-1 18 15,-18-1-15,36-17 16,-18 18-16,18-1 0,-36 71 16,53-70-16,18-18 15,0 70-15,0-70 16,71 71-16,-36-71 15,106 35-15,-52-53 16,16 0-16,1-17 16,0 17-16,18-17 0,17 0 15,123 17-15,-140-35 16,-1 0-16,-17 0 0,0 0 16,53-53-16,-89 18 15,1-1-15,17-87 16,-53 52-16,-17 1 15,-1-18-15,-17-1 0,-17-16 16,-1-1-16,1 0 0,-107-141 16,53 123-16,-34 19 15,-107-54-15,106 106 16,-88 18 0,124 35-16,-89 53 15,88-18-15</inkml:trace>
  <inkml:trace contextRef="#ctx0" brushRef="#br0" timeOffset="-175796.913">9737 10530 0,'17'0'0,"-17"-17"15,0-1-15,0 1 16,0-1 0,0 0-16,-17 1 15,-1-1-15,0 18 16,-17-18-16,17 18 16,-34-35-16,16 35 15,-17-18-15,-35 1 16,35 17-16,0 0 15,-17 17-15,-71 1 16,70 17-16,1-17 0,-107 53 16,107-19-16,-71 19 15,88-36-15,0 18 16,0-18-16,0 18 16,18 0-16,-36 53 15,53-53-15,1 0 0,17 70 16,17-70-16,36 0 15,0 18-15,88 52 16,-35-52-16,0-1 0,0-17 16,17-17-16,124 34 15,-123-70-15,17 18 0,-18-36 16,124-17 0,-123 0-16,-18-18 0,-18 0 15,0 0-15,-18-18 0,1 18 16,0-88-16,-54-17 15,-70-19 1,18 71-16,-106-70 16,70 123-16,-34 0 15,16 0-15,-122 36 16,105 17-16,18 0 0,17 17 16</inkml:trace>
  <inkml:trace contextRef="#ctx0" brushRef="#br0" timeOffset="-174472.375">11624 5450 0,'0'-35'16,"0"18"-16,0-1 0,0 0 15,-18 1-15,-17-19 16,17 19 0,-17 17-16,0-18 0,-71 18 15,36 0-15,-1 0 16,-17 18-16,0-1 0,-18 1 16,-71 53-1,89-19-15,0-16 0,17 34 16,-17-17-16,-53 106 15,88-71-15,18-17 0,17-1 16,18 18-16,18 71 16,17-88-16,18-1 15,0 1-15,18-18 0,87 70 16,-52-87-16,0-1 16,0 0-16,17-17 0,124-1 15,-123-17 1,-1-17-16,-17-1 15,0-17-15,-36-18 0,1 18 0,0-18 16,17-71-16,-53 71 16,0-70-16,-35 35 15,0 17-15,-17-17 0,-54-106 16,-17 17 0,17 107-16,18 17 15,1 0-15,-37-35 16,36 53-16,0 17 0,1 0 15,16 18-15,-34 0 16,52 0-16,0 18 0</inkml:trace>
  <inkml:trace contextRef="#ctx0" brushRef="#br0" timeOffset="-173627.626">10178 2505 0,'0'0'16,"-18"-36"-16,-17 19 0,17-1 0,-70-35 16,35 36-1,-70-1-15,52 18 16,-17 0-16,0 0 0,-124 35 16,106-17-1,0 17-15,-88 36 0,106-36 16,0 18-16,-36 35 15,89-35-15,0 18 16,17 87-16,18-87 16,35 17-16,18 0 0,71 89 15,70-36 1,-88-71-16,17-34 16,1 17-16,17-36 0,141 18 15,-141-35-15,0 0 16,0-17-16,106-54 15,-141 18-15,-18 0 0,0 1 16,18-72 0,-88-17-16,-18 53 15,-35 0-15,-36-1 0,-88-105 16,54 88-16,-19 36 16,1-1-16,-124-34 15,123 87-15,-105 0 16,123 36-16,18 17 15</inkml:trace>
  <inkml:trace contextRef="#ctx0" brushRef="#br0" timeOffset="-170751.379">13582 10407 0,'0'-18'16,"-18"18"15,1-17-31,-1 17 16,0-18-16,1 18 15,-19 0-15,-16-18 0,-54 18 16,35 0-16,-88 0 16,71 0-16,-71 36 15,71-1-15,18 0 16,-89 36-16,88-18 16,-17-18-16,18 18 0,-1 0 15,1-18-15,-54 71 16,89-53-16,0 0 15,17 0-15,0 0 0,18 52 16,18-34-16,0-18 16,17 0-16,35 0 0,71 53 15,-52-54 1,17-16-16,-1-1 0,1 0 16,18-17-16,105 17 15,-106-17-15,89-18 16,-88-18-16,87-17 15,-105 0-15,-18-1 16,-17 1-16,-1 0 0,19-53 16,-72 35-16,1-71 15,-18 54-15,-35-107 16,-1 89-16,-34 0 16,17 0-16,-106-53 15,71 70-15,0 36 16,-18 0-16,18 17 0,-18 0 15</inkml:trace>
  <inkml:trace contextRef="#ctx0" brushRef="#br0" timeOffset="-166662.36">14870 5486 0,'-142'35'15,"72"-17"-15,-18 17 16,-71 0-16,88 0 15,-70 36 1,71-36-16,-54 71 16,89-53-16,-18 18 0,18-1 15,17 1-15,1-1 0,17 1 16,35 88-16,0-89 16,18 1-16,18-1 0,-1 1 15,89 35 1,-53-53-16,88-1 15,-71-16-15,-17-36 0,0 0 16,0 0-16,0 0 0,88-53 16,-106 18-16,53-36 15,-71 18 1,19-17-16,-54 17 16,0 17-16,-17 1 0,-1-36 15,-17 19-15,0 16 16,-17-70-16,17 36 15,-18-1-15,18-17 0,-53-53 16,36 88 0,-36-35-16,17 70 15,-16 1-15,16-1 16,1 18-16,-18 0 0,18 0 0,-1 0 16,1 0-16</inkml:trace>
  <inkml:trace contextRef="#ctx0" brushRef="#br0" timeOffset="-165913.871">13388 2452 0,'0'0'15,"-124"-18"-15,36 18 0,0 0 16,0 18-16,0-1 0,-1 19 16,-69 34-1,87-17-15,1 0 0,-1 18 16,1 105-16,52-70 15,18-18-15,88 124 16,-17-124-16,-1 0 0,36-17 16,-18-1-16,18 1 15,18-36-15,17 0 0,141 1 16,-141-36-16,141-53 16,-158 0-16,-1-18 15,-17 1-15,-35-1 16,-1 1-16,-35-1 0,1-88 15,-54 53-15,-53-88 16,1 89-16,-18 16 16,-18 1-16,0 18 15,0 17-15,0 17 0,1 19 0,-1-1 16,0 18-16,-71 35 16,107 1-16</inkml:trace>
  <inkml:trace contextRef="#ctx0" brushRef="#br0" timeOffset="-149018.305">9102 15857 0,'17'0'0,"-17"-17"31,-17 17-15,-1-18 0,0 18-16,1 0 15,-36 0-15,0 0 16,18 0-16,-71 0 15,35 0-15,18 0 16,-17 0-16,-89 0 16,71 0-16,0 0 0,-106 18 15,105-18-15,-69 17 16,87-17-16,1 18 16,-1 0-16,18-1 15,0-17-15,0 18 0,0 0 0,-17-18 16,52 17-1,1-17-15,-1 0 16,18 18-16,0-1 16,18 1-16,-18 35 15,0-18-15,17 54 16,-17-54-16,18 88 16,-18-52-1,17-1-15,-17 1 0,18 105 16,0-87-16,-18 16 15,17-16-15,-17-1 16,0 18-16,18-18 0,-18 123 16,0-105-16,0-18 15,18 106-15,-18-105 16,17-19-16,-17 1 0,0-1 16,0-17-16,18 53 15,-18-71-15,0 54 16,18-54-16,-18-18 15,0 19-15,17-1 16,-17-17-16,0 17 16,0-17-16,0-1 0,18-17 15,-18 18-15,17-18 16,1 18 0,0-18-1,-18 17-15,17-17 0,1 0 16,0 0-16,-1 0 15,19 0-15,-19 0 16,18 0 0,-17 0-16,35 0 15,-18 0-15,1 0 16,-1 0-16,0 0 0,36 0 16,-36 0-16,36 0 15,-19 0-15,19 18 16,-18-18-16,0 0 15,-18 0-15,18 17 0,53-17 16,-53 0-16,35 18 16,-35-18-16,70 18 15,-70-18 1,0 0-16,0 0 0,53 17 16,-35-17-16,-19 0 15,1 0-15,71 0 16,-71 18-16,17-18 15,-17 0-15,18 0 0,-18 0 16,17 18-16,-17-1 0,71 1 16,-54 0-16,54-1 15,-71-17-15,17 18 16,36-18-16,-35 17 16,52-17-16,-70 18 15,17-18-15,54 0 16,-54 0-16,72 0 15,-89 0-15,17 18 16,1-18-16,-1 0 0,-17 0 16,88 0-16,-70 0 15,-1 0-15,71 17 16,-70-17-16,0 0 16,-1 0-16,1 0 0,70 0 15,-71 0-15,1 0 16,17 0-16,-17 0 0,-1 0 15,1 0-15,70 0 16,-53 0-16,-17 0 16,70 0-16,-53-17 15,-18 17-15,1 0 0,0 0 16,-1 0-16,71 0 16,-53 0-16,54 0 15,-72 0-15,1 0 0,70-18 16,-71 18-1,19 0-15,52 0 16,-71 0-16,1 0 0,70 0 16,-71-18-16,72 18 15,-90 0-15,90 0 16,-72 0 0,71 0-16,-70 0 15,-1 0-15,1-17 0,-1 17 16,1 0-16,70 0 15,-70-18-15,-1 18 0,71 0 16,-52 0 0,-19 0-16,1-17 0,-1 17 15,1 0-15,87 0 16,-87 0-16,88-18 16,-89 18-16,89 0 15,-88 0-15,17-18 16,-18 18-16,1 0 0,70 0 15,-70 0-15,70 0 16,-71 0-16,1 0 16,-1 0-16,72 0 15,-72 0-15,89 0 16,-89 0-16,19 0 16,-19 0-16,1 0 0,87 0 15,-69 0 1,-19 0-16,18 0 0,-17 0 0,17 0 15,-17 0-15,87 0 16,-87 0-16,17 0 16,53 0-16,-53 0 15,-17 0-15,0 0 16,17 0-16,-18 0 0,19 0 0,69 0 16,-70 0-16,-17 0 15,17 0-15,18 0 16,-18-17-16,106 17 15,-88-18-15,106 18 16,-89-18-16,-17 18 0,18 0 16,-19 0-16,19-17 0,-18 17 15,123 0 1,-123 0-16,0 0 0,105 0 16,-105 0-16,-18 0 15,18 0-15,-18 0 0,1 0 16,105 0-16,-106 0 15,71 0 1,-71 0-16,53 0 16,-71 17-16,1-17 15,-18 0-15,17 0 0,-17 0 16,0 0-16,0 0 0,35 0 16,-52 0-16,-19-17 15,19 17-15,-1 0 16,-17-18-16,-1 18 15,-17-18-15,0 1 0,0-36 16,0 18-16,0-1 16,-17-52-1,-1 35-15,18-17 0,-18-89 16,18 71-16,-17-18 16,17 18-16,-18-18 0,0 0 15,1-106-15,-1 107 16,0 16-16,18 1 15,-17 0-15,17 0 0,-18-106 16,18 70-16,0 18 16,0-105-16,-18 123 15,18-1-15,18 19 16,-18-1-16,0 18 0,0-53 16,0 71-16,0-18 15,0 18-15,-18 17 16,18 1-1,-17 17-15,-1-18 16,1 18 0,-1 0-16,0 0 15,-17 0 1,0 0-16,-1 0 0,-34 18 16,35-18-16,-18 0 15,0 0-15,18 0 16,-18 0-16,0 0 0,-53 0 15,53 17-15,-18-17 16,-52 0-16,52 0 16,-52 18-1,52-18-15,-17 0 0,-53 18 16,70-18-16,-105 0 16,106 0-16,-107 17 15,89-17-15,-88 0 16,87 0-16,-105 0 15,106 0-15,-106-17 16,88 17-16,18 0 16,-106 0-1,88 0-15,0-18 0,1 18 16,-1 0-16,0 0 0,0 0 16,0 18-16,-17-18 0,-1 0 15,-105 17-15,123-17 16,-123 18-1,105-18-15,-105 18 16,106-18-16,17 17 16,-18-17-16,18 0 0,-123 35 15,123-35-15,-105 18 16,105-18-16,0 0 0,18 0 16,-89 18-1,89-18-15,-88 0 16,105 0-16,-17 0 0,0 0 15,17 0-15,-17 0 0,0 0 16,-88 17 0,87-17-16,1 0 0,-71 18 15,71-18-15,0 0 16,17 0-16,-17 0 0,-71 18 16,89-18-16,-18 0 15,-71 17-15,71 1 16,-71 0-1,71-18-15,-89 35 16,107-35-16,-89 18 16,71-1-16,17-17 15,18 18-15,-17-18 0,-1 0 0,18 0 16,-70 17 0,52-17-16,19 18 0,-1-18 15,0 18-15,-71-18 16,71 0-16,-53 0 15,54 17-15,-1-17 0,0 0 16,0 0-16,0 0 0,-53 0 16,53 0-1,-70 0-15,70 0 16,-71 0-16,71 0 16,-17 0-16,17-17 0,-18 17 15,-52 0 1,52-18-16,18 18 0,-88-18 15,71 1-15,-1 17 16,1-18-16,-1 18 16,0-17-16,-17 17 0,18-18 0,-71 0 15,-18 1 1,88-1-16,1 0 16,-18 1-16,-71-19 15,71 19-15,-89-19 16,71 36-16,18-17 0,-18-1 15,1 1-15,-1 17 0,0-18 16,-18 18-16,-87-18 16,105 1-16,-123-1 15,123 0-15,0 18 16,0-17-16,-17 17 0,-107 0 16,124 0-1,-17 0-15,0 17 0,-1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41:37.3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5486 5115 0,'-18'0'15,"36"0"-15,-54 0 16,54 0 47,0 0-48,-1 0-15,1 0 16,0 0-16,-1 0 0,36-17 15,-35 17 1,35 0-16,-36 0 16,19 0-16,-1 0 15,0 0-15,0 0 0,36-18 16,-36 18-16,54 0 16,-37 0-16,37 0 15,-54 0-15,18 18 16,35-18-16,-53 0 15,18 17-15,53-17 16,-53 0-16,70-17 16,-70-1-16,0 18 0,0-18 15,53 1 1,-53 17-16,0 0 0,-18 0 16,71 0-16,-71 0 15,18 0-15,53 0 16,-53 0-16,53-18 15,-53 18-15,0 0 16,-1 0-16,37 0 16,-36 0-16,-18 0 0,53 0 15,-53 0-15,71 0 16,-71 0-16,71-18 16,-53 18-16,35-17 15,-52 17 1,34-18-16,-34 18 15,52 0-15,-53-17 16,36 17-16,-36 0 16,53 0-16,-53-18 15,53 18 1,-35 0-16,-17 0 0,34 0 16,-34 0-16,-1-18 15,0 18-15,0 0 0,1 0 16,52-17-16,-53 17 15,18 0 1,-18 0-16,18 0 16,-35 17-16,-1-17 0,36 0 15,-17 0-15,-1 0 16,18 0-16,-18 0 16,36 0-1,-36 0-15,0 18 0,1-18 16,-1 0-16,35 18 15,-34-18-15,-1 17 0,18 1 16,-18-18-16,18 0 16,-18 17-1,1-17-15,17 0 16,-18 0-16,-18 0 0,1 0 16,17 18-16,-17-18 0,17 0 15,1 0-15,-19 0 0,54 0 16,-36 0-16,36 0 15,-19 0 1,1 0-16,53 0 16,-53 0-16,53 0 15,-71 0-15,18 18 16,0-18-16,-18 17 0,36-17 16,-36 0-16,36 18 15,-54-18-15,54 0 16,-53 0-16,17 0 15,18 0-15,-18 0 16,-17 0-16,35 0 16,-18 0-16,35 0 15,-34 0-15,-1 0 16,0 0-16,53 0 16,-35 0-16,-17 0 0,70 0 15,-54 0-15,37 0 16,-36 0-16,-18 0 15,18 0-15,0 0 16,52 0-16,-52 0 16,0 0-16,0 0 15,0 0-15,35 18 16,-52-18-16,34 0 0,-52 17 16,-36-17-1,1-17-15</inkml:trace>
  <inkml:trace contextRef="#ctx0" brushRef="#br0" timeOffset="2907.859">19138 4551 0,'0'-18'16,"0"1"-1,-17-19-15,17 19 16,-18 17-16,-17-36 15,17 36-15,-17-17 16,-1 17-16,1 17 0,-35 19 16,34-1-16,-17 53 15,36-53-15,-1 18 16,18-17-16,18-1 0,17 35 16,0-52-16,36 0 15,-18-18-15,17-36 16,-34 19-16,-1-54 15,-17 54 1,-18-54-16,-18 36 16,0 17-16,1 0 0,17 1 15,-18 17-15,36 17 16,-18 19 0,53 34-16,-18-34 15,35 34-15,-34-52 16,34 35-16,-34-53 15,-19 17-15,-17 1 16</inkml:trace>
  <inkml:trace contextRef="#ctx0" brushRef="#br0" timeOffset="3336.054">19614 3775 0,'18'-18'16,"-36"36"-16,18-36 0,-35 36 15,-18 35 1,18-18-16,0 0 16,-1 0-16,19-17 0,-1 17 0,1-17 15,-1 0-15,18-1 0,18 19 16,-1-19-1,36 19-15,-18-1 16,1-18-16,-1 1 0,0 0 16,0 17-16,-17-35 15,-18 18-15,0-1 16</inkml:trace>
  <inkml:trace contextRef="#ctx0" brushRef="#br0" timeOffset="3576.187">19720 3986 0,'36'18'16,"-1"-18"-1,18 0-15,-18 0 16,0 0-16,-17 0 16,0-18-16</inkml:trace>
  <inkml:trace contextRef="#ctx0" brushRef="#br0" timeOffset="3806.801">19879 3810 0,'-18'18'31,"18"-1"-31,0 19 0,0 34 16,0-35-16,0 1 0,36 17 15,-19-36-15,1 19 16,0-19-1,-1 1-15,1-18 0,0 0 16,17-35-16</inkml:trace>
  <inkml:trace contextRef="#ctx0" brushRef="#br0" timeOffset="4093.771">20073 3757 0,'18'18'31,"-1"-18"-15,1 17-16,17 1 0,-17-18 0,52 35 16,-52-17-16,17 0 15,-17-1-15,0 1 0,-1-1 16,-17 1-1,0 0-15,0-1 0,-17-17 16,-19 53-16,19-35 16,-19 17-1,19-17-15,-1 17 0,18-17 16,-17 17-16</inkml:trace>
  <inkml:trace contextRef="#ctx0" brushRef="#br0" timeOffset="5155.516">20638 4498 0,'17'-18'31,"1"18"-15,-1 0-1,1 0-15,17-17 0,1 17 16,-19 0-16,1 0 15,0 0-15</inkml:trace>
  <inkml:trace contextRef="#ctx0" brushRef="#br0" timeOffset="5288.869">20726 4692 0,'53'-35'16,"-106"70"-16,123-70 0,-52 17 0,17 18 15,-17-18-15,-1 18 0</inkml:trace>
  <inkml:trace contextRef="#ctx0" brushRef="#br0" timeOffset="6061.026">21661 4498 0,'-36'-18'0,"19"1"16,17-1-16,-53 0 16,35 18-16,-35 0 15,18 18-15,17 0 16,-17 35-16,35-36 15,0 18-15,0 18 16,18-17-16,35-1 16,-18-17-16,18-18 15,-18 0-15,18-18 16,-53 0 0,18 1-16,-18-1 0,0-17 15,0 17-15,0 0 16,-18 18-16,18-17 0,0 34 15,0 19-15,35 70 16,-17-53-16,-1 17 16,19 1-16,34 52 15,-52-70-15,17-18 0,-17 53 16,-18-70-16,-18 17 16,1-17-1,-54-18-15,18 0 16,-70-18-16,70 1 15,-53-19-15,53 19 16,18-1-16,17 18 16,0-17-16,18-1 15</inkml:trace>
  <inkml:trace contextRef="#ctx0" brushRef="#br0" timeOffset="6411.953">22348 3828 0,'0'0'0,"-17"0"15,-18 0-15,17 17 16,-17 36 0,17 0-16,0 18 15,18-1-15,-17 89 16,17-71-16,0 89 16,35-89-16,-17-18 15,17-17-15,-17 0 0,34 35 16,-34-52-16,0-19 15,-1 1-15,-17 0 0</inkml:trace>
  <inkml:trace contextRef="#ctx0" brushRef="#br0" timeOffset="8781.738">22878 4180 0,'0'-17'16,"0"-1"0,0 1-1,-18 17 1,18-18-1,0 36 267,0 17-267,0 0-15,18 18 0,-18 0 16,0 53-16,17-53 16,1 52-16,17-69 15,0 17 1,-17-36-16,17 1 15,-17-18-15,17 0 16,-35-18-16,18-17 16,-18 0-16,0 17 15,0-17-15,0 0 0,0-1 16,0 19-16,18 17 16,-18 17-16,17-17 15,1 36-15,0-19 0,34 36 16,-16-35-16,52 17 15,-53-35-15,53 0 16,-52-18-16,-1-17 16,-17 17-1,-18-52-15,0 17 16,-53-35-16,17 35 16,-34-53-16,35 71 15,-1 0 1,19 17-16,-1 18 15,18 18-15,18-1 16</inkml:trace>
  <inkml:trace contextRef="#ctx0" brushRef="#br0" timeOffset="9442.896">23936 4639 0,'0'0'0,"0"-18"31,0 1-31,0-1 16,-18 18 0,18-18-16,-17 18 0,-36 0 15,35 18-15,-35 17 16,36-17-16,-1 17 16,18 1-16,0-1 15,18 0 1,-1-17-16,1-18 0,17 0 15,0 0-15,1 0 16,-36-18-16,17-17 16,1 0-1,-18 17-15,0-17 16,18 35 15,-1 35-15,1-17-16,0-1 15,-1 1-15,18 0 0,1-1 16,-19-17 0,1 0-16</inkml:trace>
  <inkml:trace contextRef="#ctx0" brushRef="#br0" timeOffset="11333.122">24465 4110 0,'18'0'31,"17"-18"-31,0 18 16,1 0-16,34 0 15,-52 0-15,35 0 16,-18 0-16,-17 0 16,-36 0 15</inkml:trace>
  <inkml:trace contextRef="#ctx0" brushRef="#br0" timeOffset="11756.67">24483 4075 0,'0'0'15,"17"0"-15,-17 17 16,0 1 15,0 0-31,0 34 16,0-34-16,18 88 15,-18-71 1,18 53 0,-1-52-16,-17 17 0,18 35 15,-18-35-15,18 17 16,-18-52-16,0 35 16,0-36-16,0 1 15,0 0-15,0-1 16,0 1-1,17 0-15,1-1 16,17-17 0,0 0-16,1 0 15,-1 0-15,0 0 0,18 0 16,18 0 0,-36 0-16,0 0 0,-17 0 15,0 18-15,-36-18 16</inkml:trace>
  <inkml:trace contextRef="#ctx0" brushRef="#br0" timeOffset="13659.223">25576 4498 0,'-35'0'15,"70"0"-15,-105 0 16,17 0-16,18 18 15,-1 17-15,19 0 16,17-17-16,-18 17 16,18 0-16,18 1 0,-18-19 0,35 36 15,0-35 1,18-1-16,-18 1 16,18-36-16,-35 1 15,0-1-15,-1 1 0,-17-1 16,0 0-16,0-17 15,0 17-15,0-17 0,0-18 16,0 35-16,0 1 16,18 52-1,17 18 1,-17-18-16,52 36 16,-52-36-1,53 18-15,-54-35 16,19-1-16,-19-17 15,-17 18-15</inkml:trace>
  <inkml:trace contextRef="#ctx0" brushRef="#br0" timeOffset="14230.733">26070 3845 0,'0'18'16,"-17"0"-1,-1-1-15,-17 18 16,17-17-16,0 0 16,-17 17-1,35-17-15,-17 17 16,17-17-16,0-1 0,0 1 15,0 0-15,17-1 0,1 18 16,-1-17-16,1 0 16,17-1-16,18 19 15,-35-19-15,0 1 16,-1-18-16,-17 18 0,18-18 16</inkml:trace>
  <inkml:trace contextRef="#ctx0" brushRef="#br0" timeOffset="14832.699">26194 4075 0,'-18'0'16,"36"0"265,-1 0-265,1 0-16,0 0 15,17-18 1,-17 18-16,-1 0 0,1 0 15,0 0-15,-1-18 16,1 18-16,-36 0 31,1 0-15</inkml:trace>
  <inkml:trace contextRef="#ctx0" brushRef="#br0" timeOffset="15104.534">26300 3845 0,'-18'0'16,"18"18"-16,18 17 15,-18-17-15,17 52 16,-17-52-16,0 17 15,0 1-15,18-19 0,-18 1 16,0 0-16,35-1 16,-35 1-16,18-18 0,-1 17 15,1-17 1,0 0-16,-1 0 16</inkml:trace>
  <inkml:trace contextRef="#ctx0" brushRef="#br0" timeOffset="15332.612">26564 4057 0,'18'0'15,"-1"-18"-15,19 18 0,-1-17 16,-17 17-16,-1 0 16,1 0-16,-18-18 31</inkml:trace>
  <inkml:trace contextRef="#ctx0" brushRef="#br0" timeOffset="15610.056">26882 3933 0,'0'18'0,"17"0"15,-17-1-15,0 19 16,0-19-16,0 19 16,0-1-16,18 0 15,-18-17 1,0-1 0,18-17-16</inkml:trace>
  <inkml:trace contextRef="#ctx0" brushRef="#br0" timeOffset="15920.874">27058 3810 0,'0'18'16,"18"-18"-16,17 17 15,-17 1-15,17 0 16,-17-1-16,34 1 16,-34-1-16,17 1 15,-17 0 1,-18-1-16,0 1 16,0 0-16,0-1 15,-35 19-15,35-19 16,-18 1-16,18 0 0,0-1 15,-18 18 1,1-17-16</inkml:trace>
  <inkml:trace contextRef="#ctx0" brushRef="#br0" timeOffset="16567.093">27393 4710 0,'0'0'0,"0"17"62,-17 1-46,17 0-16,-18-1 15,18 18-15,-18-17 0,-17 17 16,0-17-16,-1 17 16,1-35-16</inkml:trace>
  <inkml:trace contextRef="#ctx0" brushRef="#br0" timeOffset="19140.982">27887 4463 0,'18'17'16,"-1"1"-16,1 17 0,35 36 15,-18-54-15,36 36 16,-36-17 0,0-19-16,36 36 15,-53-35-15,-1-1 16,1-17-16,-18 18 0</inkml:trace>
  <inkml:trace contextRef="#ctx0" brushRef="#br0" timeOffset="19342.018">28258 4410 0,'0'0'15,"-36"53"-15,1-18 0,-18 53 16,18-35-16,17-18 16,-17 36-16,17-53 15,18-1-15,-17 1 16</inkml:trace>
  <inkml:trace contextRef="#ctx0" brushRef="#br0" timeOffset="19691.948">28575 3881 0,'0'0'0,"-18"17"32,-17 1-32,0-18 15,0 35 1,17-17-16,0 35 16,18-36-16,0 36 15,18-35-15,0 17 16,34 0-1,-34-17-15,0 0 0,35-1 16,-36 1 0,1 0-16</inkml:trace>
  <inkml:trace contextRef="#ctx0" brushRef="#br0" timeOffset="19896.931">28716 4057 0,'18'0'15,"17"0"1,-17 0-16,35 0 16,-18 0-16,-17 0 15,34 0 1,-34-18-16</inkml:trace>
  <inkml:trace contextRef="#ctx0" brushRef="#br0" timeOffset="20131.054">28822 3898 0,'0'0'0,"0"18"15,-18-1-15,18 1 16,0 35-16,18-35 16,-18 17-16,18 0 15,-1-17-15,1 0 16,35-1-16,-18 1 16,18-36-1,-35 1 1</inkml:trace>
  <inkml:trace contextRef="#ctx0" brushRef="#br0" timeOffset="20420.825">29087 3845 0,'17'0'31,"18"18"-15,-17-18-16,35 18 16,-35-1-16,35 18 15,-36-35-15,1 36 16,-18-19 0,0 19-16,-18-19 15,1 19 1,-1-19-16,0 1 15,1 17-15,-19 0 16,19-17-16,-1-18 0</inkml:trace>
  <inkml:trace contextRef="#ctx0" brushRef="#br0" timeOffset="21287.775">29651 3898 0,'0'0'15,"0"-17"-15,-18 17 16,36 0 0,0 0 15,17-18-31,-17 18 15,-1 0-15,1 0 0,-1 0 16,1 0 0,0 0-16,-1 0 15,-17 18 1,18-1-16,0 36 16,-1-35-16,1 70 15,-18-35-15,35 70 16,-35-52-16,18 70 15,-1-70-15,-17 52 16,0-70-16,0 0 16,-17 17-16,17-34 15,-18-19-15,18 19 0,-17-36 16,17 17-16,-18 1 16,0-18-16,1 0 0,-1-18 15,-17 18 1,-1-17-16,1-1 15,-18 0-15,36 18 16</inkml:trace>
  <inkml:trace contextRef="#ctx0" brushRef="#br0" timeOffset="21688.93">30727 4427 0,'35'0'0,"18"0"16,35-17-1,1-19 1,-54 36-16,18-17 16,-36 17-16,-17-18 0</inkml:trace>
  <inkml:trace contextRef="#ctx0" brushRef="#br0" timeOffset="21855.875">30974 4128 0,'0'0'16,"0"70"-16,18-35 0,-1 89 16,1-71-1,-18 0-15,17 0 0,1 35 16,0-53-16,-18 18 16</inkml:trace>
  <inkml:trace contextRef="#ctx0" brushRef="#br0" timeOffset="22488.056">31732 3810 0,'36'53'16,"-19"-18"-1,19 89-15,-19-54 16,18 71-16,-35-70 15,18 52 1,-18-70-16,0-17 0,0-1 16,0-18-16,-18 1 15,18-36 1,36-34-16,-1 16 16,36 1-16,-18 35 15,-1 0-15,37 53 16,-54-35-16,18 70 15,-53-71-15,0 36 16,-18-35-16,-35 17 16,18-35-16,0 0 15,-18 0-15,18 0 0,-54-17 16,54 17 0,0-18-16</inkml:trace>
  <inkml:trace contextRef="#ctx0" brushRef="#br0" timeOffset="22890.124">32597 4639 0,'17'-18'15,"-34"36"-15,34-53 0,-34 35 16,-1 17-16,-17 19 16,17-19-16,-17 54 15,35-36-15,0-17 16,0 17-16,0-17 16,35-1-16,-17-17 15,17 0-15,-17-17 16,-1-1-16,1 0 0,0-17 15,-1-18-15,-17 18 16,0 0 0,0 17-16,0 0 0,18 54 31,-18-19-31,18 36 16,-18-35-16,35 17 15,-18-17-15,1-1 16,0-17-16</inkml:trace>
  <inkml:trace contextRef="#ctx0" brushRef="#br0" timeOffset="23541.681">32949 3845 0,'0'0'0,"0"-17"16,-17 17-16,34 0 15,1 0 1,0 17-1,17 1-15,18 35 16,-35-18-16,34 53 16,-34-35-16,17 88 15,-17-70-15,17 70 16,-17-70 0,0 70-16,-18-71 15,0-17-15,-18 0 0,0-18 16,-35 54-16,0-54 15,-52 53 1,52-53-16</inkml:trace>
  <inkml:trace contextRef="#ctx0" brushRef="#br0" timeOffset="27410.95">22966 5186 0,'0'17'16,"17"-17"30,1 0-30,0 0-16,17 0 16,-17 18-16,-1-18 15,19 0-15,-1 0 0,53 0 16,-53 0-16,71 0 16,-53 0-16,53 0 15,-36 0-15,54 0 16,-53 0-16,70 0 15,-71 0-15,1 0 16,-1 0-16,71 0 16,-70 0-16,70 0 15,-70 0-15,-1 0 16,1 0-16,70 0 16,-71 0-16,72 0 15,-90 0-15,72 0 16,-54 0-16,72-18 15,-72 18-15,54-17 16,-54 17-16,71 0 16,-88 0-1,18 0-15,35 0 16,-36 0-16,-17 0 0,88 0 16,-70 0-16,70 0 15,-71 0-15,71 0 16,-88 0-16,89 0 15,-72 0 1,89 0-16,-71 17 16,0-17-16,0 0 0,1 0 15,87 0-15,-88 0 16,71 0 0,-89 0-16,89-17 15,-88 17-15,70 0 16,-71 0-16,89 0 15,-88 0-15,-1 0 0,19 0 16,-1 0-16,0 0 16,0 0-16,71 0 15,-71 0-15,-17 0 0,17 0 16,88 0-16,1 0 16,-72 0-16,-16 17 15,52 1 1,-88-18-16,-18 0 0,-17 0 15</inkml:trace>
  <inkml:trace contextRef="#ctx0" brushRef="#br0" timeOffset="50522.996">6279 3810 0,'0'-18'63,"0"1"-48,-17-1 1,-18 18-16,17-18 16,-70 18-16,35 0 15,-53 0 1,35 0-16,-70 18 15,71 0-15,-18-18 16,35 17-16,-18 1 0,18 0 16,18-1-16,0 1 0,17 0 15,0-1-15,1 18 0,17 1 16,0-19-16,0 36 16,0-35-16,17 17 15,1-17-15,-18 0 16,0-1-16,0 18 15,-18 1-15,18-1 0,-17 0 16,17 1-16,0 69 16,0-52-16,0 0 15,0 0-15,17 0 0,1 53 16,0-53-16,-1 35 16,1-35-16,-18-18 15,18 53 1,-1-52-16,1 17 15,-1-18-15,36 0 16,-17-17-16,-1-18 16,0 17-16,18-17 0,53 0 15,-53 0-15,70 18 16,-52-18-16,52 0 16,-52 18-16,70-1 15,-88-17-15,70 0 16,-52 0-16,-18 0 15,35-17 1,-17-19-16,-54 19 16,1-19-16,0 19 15,-18-54-15,0 36 16,0 0-16,-18-18 0,18-18 16,-18 18-16,1-35 0,-1-71 15,0 71-15,18-106 16,-17 88-1,-1 18-15,0 0 0,1 0 16,-1 0-16,1 17 0,-1-35 16,0 53-16,1 18 15,-19-18 1,19 35-16,-1 1 0,-17-1 16,-18 1-16,18 17 15,-18 0-15,17 17 16,-34 18-16</inkml:trace>
  <inkml:trace contextRef="#ctx0" brushRef="#br0" timeOffset="51797.047">11254 3739 0,'-18'-17'0,"-17"17"16,17 0-16,-70 0 15,17 0-15,-52 17 16,52-17-16,-70 18 16,71-18-16,-89 0 15,88 0-15,-52 0 16,70 0-16,-18 18 15,54-18-15,-1 17 16,18 1 0,0 17-16,0-17 15,18 17-15,-1-17 16,-17 17-16,18 0 16,-18 1-16,0 70 15,0-54-15,0 107 16,0-88-16,0 87 15,0-87-15,18 0 16,-1-1-16,1-17 0,17 53 16,-17-71-16,35 18 15,-36-35-15,19-1 16,-1 1-16,18-18 16,0-18-16,35 1 15,-17 17-15,-19 0 16,19 0-16,70 0 15,-70 0-15,17 0 16,0 0-16,-17 17 0,87-17 16,-87 0-16,-1 0 15,36 0-15,-70 0 16,-1 0-16,18 0 16,-36 0-16,-17-17 15,0-1-15,0 0 16,0-17-16,-17 18 15,17-19-15,-18-34 16,1 34-16,-1-69 16,18 34-16,-18 0 15,18 1-15,-17-124 16,-1 88-16,0-88 16,1 123-16,-1 19 0,-17-37 15,17 54-15,-17 0 16,0 17-16,17 1 0,-35-1 15,35 18 1,-35 0-16</inkml:trace>
  <inkml:trace contextRef="#ctx0" brushRef="#br0" timeOffset="55071.61">18803 7444 0,'0'-53'16,"0"106"-16,0-124 0,0 36 15,0 17-15,0 36 16,18 52-1,-18-17-15,0 0 16,0 0-16,0 18 16,0-18-16,17-1 0,1 1 15,0-17-15,17 17 16,0-53-16,0 17 16,1-17-16,-1-35 15,-17 17-15,-1-35 16,1 53-16,-18-17 15,18 17-15,-1 35 16,18 36 0,1-36-16,-19 0 15,19-17-15,-1 17 0,0-17 0,1-18 16,34 0 0,-35 0-16,-17-18 0,0-35 15,-18 18-15,-18 0 16,-17-36-16,-1 18 15,1 0-15,18 18 0,-19 0 16,1-18 0,17 53-16,36 17 15</inkml:trace>
  <inkml:trace contextRef="#ctx0" brushRef="#br0" timeOffset="55956.83">19897 7885 0,'-18'0'15,"0"0"1,1-18-16,-1 36 16,0-18-16,1 17 15,-1 1-15,1 0 0,17 17 16,-18 0-16,18-17 15,18-1-15,-1 1 16,1-18-16,17 0 16,-17 0-16,-1-18 15,1 1-15,-18-19 16,18 19-16,-18-1 16,0 1-16,0-1 0,-18 0 15,18 1-15,0 34 31,18 19-31,-18-1 16,35 18-16,-17-36 16,-1 1-16,36 17 15,-35-35-15,-1 0 16</inkml:trace>
  <inkml:trace contextRef="#ctx0" brushRef="#br0" timeOffset="56274.63">20161 7955 0,'-17'18'0,"34"-36"0,-34 53 16,-1 1-16,18-19 16,18 1-16,17 0 15,-17-18 1,-1 0-16,1-18 15,-1 0-15,1 1 16,-18-1-16,0 0 16,0 1-16,0 34 31,18 36-15,-1-35-16,19 35 15,-19-35-15,1-1 0,17 1 16,-17-18-1</inkml:trace>
  <inkml:trace contextRef="#ctx0" brushRef="#br0" timeOffset="57008.745">21431 7355 0,'-17'-17'16,"-1"17"-16,18 35 15,0 18-15,0 18 16,0 70-16,18-71 16,17 54-16,-17-71 15,52 0 1,-35-36-16,36-17 15,-53 0-15,34-53 16,-34 18-16,0-36 16,-18 36-16,0 0 15,0-18-15,0 71 16,17-1 0,1 36-1,35 18-15,-35-54 0,52 19 16,-35-19-16,36-17 15,-53-17-15,-1-1 16,-17-17 0,0-1-16,-17 1 0,-1 0 0,-17-18 15,17 18-15,-17-1 16,0-34-16,17 35 16,0 17-16,18 36 15,36 52 1</inkml:trace>
  <inkml:trace contextRef="#ctx0" brushRef="#br0" timeOffset="57480.631">22419 7902 0,'0'0'0,"0"-17"16,-18 17-16,18-18 16,-17 18-16,-1 0 15,0 0 1,1 18-16,-1 17 0,1 0 15,17-17 1,0-1-16,17 19 16,1-19-16,17-17 15,-17-17-15,-1 17 16,19-36-16,-36 19 16,17-1-1,-17 1-15,0-1 0,0 0 0,-17 18 16,34 0 15,1 18-15,0 0-16,-1-1 15,1 1-15,17 17 16,-17-35-16,-18 18 16,17-18-16</inkml:trace>
  <inkml:trace contextRef="#ctx0" brushRef="#br0" timeOffset="57614.276">22648 7902 0,'0'0'0,"36"36"15,-19-36 1,1 17-16,17 18 16,-17-35-16,17 0 15</inkml:trace>
  <inkml:trace contextRef="#ctx0" brushRef="#br0" timeOffset="57747.427">22789 7902 0,'0'0'16,"-35"53"-16,18-18 0,-19 1 16,19-19-16,17 1 15</inkml:trace>
  <inkml:trace contextRef="#ctx0" brushRef="#br0" timeOffset="58144.503">20779 6950 0,'0'-18'16,"17"18"-16,1 18 15,0 17 1,-18-17-16,0 17 0</inkml:trace>
  <inkml:trace contextRef="#ctx0" brushRef="#br0" timeOffset="58244.133">20779 7444 0,'0'0'16,"17"53"-16,1-18 0,17 18 16,-17-36-16,-1 1 15</inkml:trace>
  <inkml:trace contextRef="#ctx0" brushRef="#br0" timeOffset="58415.384">20937 7955 0,'0'0'16,"18"71"-16,-18-36 0,35 18 15,-35-18-15,18 18 16,0-18-16,-18 1 15,0-1-15,0-17 16</inkml:trace>
  <inkml:trace contextRef="#ctx0" brushRef="#br0" timeOffset="58492.079">21026 8378 0,'0'18'0,"0"-53"15,0 52-15,0 19 0,-18-19 0,18 19 0,0-19 16,0 36-16,0-35 16,35 17-16,-17-35 15</inkml:trace>
  <inkml:trace contextRef="#ctx0" brushRef="#br0" timeOffset="59431.89">19015 6579 0,'0'-17'16,"-18"17"-16,0 0 15,-34 0 1,16 0-16,1 0 0,-71 0 16,36 17-16,-72 1 15,90 0-15,-19-1 16,18 1-16,0 0 0,0-1 15,18 1-15,-36 17 16,54-17-16,-18-1 16,17 1-16,18 0 15,0-1 1,0 1-16,-18 0 16,18-1-16,0 36 15,-17-18-15,17 89 16,0-36-16,17 124 15,-17-106-15,53 105 16,-35-105-16,17 88 16,-17-106-16,-1 89 15,-17-89 1,18 71-16,-18-89 16,18 54-16,-18-71 15,35 17-15,0-52 16,-17-1-16,17 1 0,0-18 15,1 0-15,34 0 16,-35-18-16,1 18 16,-1-17-16</inkml:trace>
  <inkml:trace contextRef="#ctx0" brushRef="#br0" timeOffset="60188.904">23001 6826 0,'35'0'31,"18"0"-15,0-17-16,53-1 15,-53 18 1,70-18-16,-70 18 16,36 18-16,-54 0 15,35 35-15,-52-18 16,0 18-16,-1 0 0,1 70 16,0-35-1,-18 1-15,0 122 16,17-87-16,-17 140 15,18-140-15,0-18 16,17-1-16,-18-16 0,19-19 16,-19 1-16,1-1 0,0 18 15,-18-35-15,-18 0 16,0-35-16,-17 17 16,0-35-16,-53 18 15,35-18-15,0-18 16,0 18-16,-18-17 0,1-1 15,-1 18-15,-70-18 16,71 18-16,-1-17 16,36-1-16</inkml:trace>
  <inkml:trace contextRef="#ctx0" brushRef="#br0" timeOffset="60554.877">25012 7638 0,'0'17'15,"0"1"-15,35 0 16,1-18-16,34 0 15,-17 0-15,-18 0 16,36 0 0,-54 0-16</inkml:trace>
  <inkml:trace contextRef="#ctx0" brushRef="#br0" timeOffset="60671.186">25118 7938 0,'35'17'15,"-70"-34"-15,141 34 0,-71-17 16,0-17-16,0 17 0</inkml:trace>
  <inkml:trace contextRef="#ctx0" brushRef="#br0" timeOffset="61867.867">26211 7267 0,'-17'-17'16,"34"34"-16,-34-52 0,-1 53 15,18 52 1,0 1 0,-18-1-16,18 18 0,0 71 15,18-88-15,17 70 16,-17-88-16,35 0 16,-18-18-16,36-35 15,-36 0-15,18-53 16,-18 18-1,-17-36-15,-18 36 16,0 17-16,0 1 0,0 34 16,0 19-1,18 52 1,-1-35-16,18-18 16,1 0-16,-1-17 0,71 17 15,-53-35-15,53-35 16,-53 17-16,-18-17 15,-18-18-15,-17 0 0,0 18 16,0-36-16,-17 18 0,-54-70 16,36 52-16,0 18 15,-1 1-15,1 16 0,17 19 16,-17-1-16,18 18 16,34 53-16,1-18 15</inkml:trace>
  <inkml:trace contextRef="#ctx0" brushRef="#br0" timeOffset="62239.439">27411 7920 0,'0'-18'16,"-18"18"-16,1 18 0,-1 35 15,0-18-15,18 36 16,0-36 0,18 18-16,-18-36 15,35 1-15,0-18 16,1-18 0,-19-17-16,-17-18 15,18 18-15,-18-18 16,-18 18-16,18 0 15,0 52 1,18 36 0,0-18-16,17 1 15,0-1-15,18-17 16,-35-1-16,-1-17 16,1 18-16</inkml:trace>
  <inkml:trace contextRef="#ctx0" brushRef="#br0" timeOffset="77561.906">7567 5362 0,'0'18'47,"18"52"-47,-18-34 16,17-1-16,-17 0 0,0 1 15,18-1-15,-18 0 16,0-17-16,0 17 16,18-35-16</inkml:trace>
  <inkml:trace contextRef="#ctx0" brushRef="#br0" timeOffset="77873.83">7832 5468 0,'-18'35'15,"18"-17"-15,0 0 0,0 35 16,18-36 0,-1 1-16,1-18 0,17 17 15,1-17-15,-19-17 16,36-18-1,-18-1-15,-35 1 0,18 17 16,-18 1-16,-35-36 16,17 35-16,-35 1 15,36 17-15,-36 0 16,35 17-16,-17 1 16,35-1-16,0 1 15</inkml:trace>
  <inkml:trace contextRef="#ctx0" brushRef="#br0" timeOffset="78156.054">8149 5433 0,'0'17'16,"0"1"-16,0 0 15,18-1-15,-1 1 16,-17 17-16,53 1 16,-35-19-16,17-17 0,-17 18 15,17-18-15,-17-18 16,-1-17-16,-17 17 16,-17-35-1,-1 36-15,-17-1 0,0 0 16,-36 1-16,36 17 15,-36 0-15</inkml:trace>
  <inkml:trace contextRef="#ctx0" brushRef="#br0" timeOffset="94634.348">12083 5574 0,'0'18'32,"17"34"-17,-17-16-15,18 34 16,-18-34-16,0-1 0,18 0 16,-1-17-16,-17-1 15,18-17-15,-1 0 16</inkml:trace>
  <inkml:trace contextRef="#ctx0" brushRef="#br0" timeOffset="94901.057">12347 5768 0,'0'35'16,"0"-70"-16,0 88 0,18-36 15,17 1-15,-17 0 16,-1-18-16,1 0 16,17-18-16,-17 0 0,17-17 15,-35 0-15,0 17 16,0-35-16,-17 36 16,-19-19-16,19 19 15,-19 17 1,19 0-16,-1 17 0,18 1 15,0 0-15</inkml:trace>
  <inkml:trace contextRef="#ctx0" brushRef="#br0" timeOffset="95080.033">12700 5803 0,'0'18'15,"0"-1"-15,-18 19 16,1-19-16,17 1 16,0 0-16,-18-18 0,18 17 15</inkml:trace>
  <inkml:trace contextRef="#ctx0" brushRef="#br0" timeOffset="95368.461">12841 5768 0,'0'18'31,"0"-1"-31,0 1 16,0-1-16,18-17 15,-1 18-15,19-18 16,-36-18-16,17 18 15,1-17-15,-18-1 0,18 1 16,-18-1-16,-18 0 16,18 1-16,-35-1 15,35 0-15,-18 18 0,18-17 16,-18 17-16</inkml:trace>
  <inkml:trace contextRef="#ctx0" brushRef="#br0" timeOffset="95646.7">13070 5715 0,'0'18'16,"18"-1"-1,0 19-15,-1-19 16,19-17-1,-19 0-15,1 0 16,0-17-16,-1-1 16,-17 0-16,0 1 15,0-1-15,0 0 0,-17-17 16,-1 17 0,0 18-16,1-17 15,-19 17-15,36 17 16,-17 1-1</inkml:trace>
  <inkml:trace contextRef="#ctx0" brushRef="#br0" timeOffset="95930.569">13406 5662 0,'-18'18'16,"18"-1"-16,0 19 16,0-19-16,18 19 15,-18-19-15,35 1 16,-18-18-16,19 0 16,-19-18-1,19-35-15,-19 18 16,-17 17-16,0 1 0,0-19 15,-17 19-15,-36-1 16,35 18-16,-52 18 16</inkml:trace>
  <inkml:trace contextRef="#ctx0" brushRef="#br0" timeOffset="98233.351">5980 5574 0,'0'18'0,"0"-1"16,0 1-16,0-1 0,-18 36 15,18-35 1,0 53-16,18-36 16,-18-18-16,17 19 15,-17-19-15,18-17 16,-18 18-16</inkml:trace>
  <inkml:trace contextRef="#ctx0" brushRef="#br0" timeOffset="98776.554">5768 5733 0,'0'-18'63,"18"0"-48,-1-17 1,-17 17-1,18 1-15,-1-18 16,-17 17-16,18 18 16,0-18-16,-1 18 0,1-17 15,0 17-15,-1 0 0,19-18 16,-19 18-16,19 0 16,-19 0-16,-17 18 15,18-18-15,-1 17 0,1 1 16,0 0-16,-1-1 15</inkml:trace>
  <inkml:trace contextRef="#ctx0" brushRef="#br0" timeOffset="99333.535">5186 6138 0,'17'18'31,"-17"35"-15,18-35-16,0 52 15,-1-52-15,1 35 16,0-36 0,17 19-16,-35-19 15,18 1-15</inkml:trace>
  <inkml:trace contextRef="#ctx0" brushRef="#br0" timeOffset="99828.482">5503 6262 0,'0'-18'15,"-17"18"-15,17 18 16,0-1 0,0 19-16,0-19 0,0 1 15,17 0-15,-17-1 0,18 1 16,0-18-16,-1 18 0,19-36 16,-19 0-1,1-35-15,-18 36 16,0-19-16,-18 19 15,1-18-15,-1 35 16,0 0-16,1 0 16,17 17-1,0 1-15</inkml:trace>
  <inkml:trace contextRef="#ctx0" brushRef="#br0" timeOffset="100095.695">5733 6262 0,'0'17'16,"0"1"-16,17 17 15,1-35 1,0 18-16,-1 0 0,18-1 16,-17-17-16,0 0 15,-1-17-15,1-19 16,-18 19-16,0-19 15,0 19-15,-18-18 16,1 17 0,-1 18-16,0 0 0,1 0 15,17 18 1,0-1-16</inkml:trace>
  <inkml:trace contextRef="#ctx0" brushRef="#br0" timeOffset="100252.108">6085 6385 0,'0'0'16,"-35"36"-16,18-19 0,-1 1 16,0-1-16,18 1 0,-17 0 15</inkml:trace>
  <inkml:trace contextRef="#ctx0" brushRef="#br0" timeOffset="100435.596">6262 6227 0,'0'17'16,"0"1"-16,0-1 0,0 1 0,17 17 15,-17-17-15,0 17 16,0-17-16,0 0 16</inkml:trace>
  <inkml:trace contextRef="#ctx0" brushRef="#br0" timeOffset="100696.323">6456 6315 0,'0'35'16,"0"-17"-16,17 17 15,1-35-15,17 18 16,-17-18 0,0 0-16,17-18 0,0-17 15,-35-1 1,-17 1-1,-1 17-15,-17 1 16,17 17-16,-17 0 16,17 0-16</inkml:trace>
  <inkml:trace contextRef="#ctx0" brushRef="#br0" timeOffset="100963.023">6668 6262 0,'0'35'0,"0"-17"15,35 17 1,-18-17-16,19-1 16,-1-17-16,0 18 15,-35-36-15,18 18 16,-18-17-16,0-1 15,-18 0-15,18 1 16,-17-1-16,-1 0 0,0 1 16,1 17-1,-1 0-15,0 0 16</inkml:trace>
  <inkml:trace contextRef="#ctx0" brushRef="#br0" timeOffset="101186.94">6967 6156 0,'0'0'0,"18"0"0,0 18 16,-1-18-16,1 17 15,35 1-15,-36 0 16,1 17-16,0-18 15,-18 19-15,-18-19 16,18 19-16,-18-19 0,-34 36 16,34-53-16</inkml:trace>
  <inkml:trace contextRef="#ctx0" brushRef="#br0" timeOffset="101719.819">4851 6085 0,'-18'18'0,"0"53"16,18-36 0,18 71-16,0-53 15,-1 17-15,1-17 0,17 0 16,18 0-16,-18-18 0</inkml:trace>
  <inkml:trace contextRef="#ctx0" brushRef="#br0" timeOffset="102470.592">10901 5433 0,'0'17'15,"-18"19"1,18-1-16,0 0 0,0 71 15,0-53-15,18 35 16,-18-35-16,17 18 16,1-36-16,-18-17 15,18-1-15,-1-17 16,-17-17 0</inkml:trace>
  <inkml:trace contextRef="#ctx0" brushRef="#br0" timeOffset="102765.375">10724 5556 0,'18'0'15,"0"-17"-15,-1-1 0,1 0 16,0 1-16,-1-1 15,1-17-15,-18 17 0,18 1 16,-18-1-16,17 18 31,1 35-15,-18-17-16,35 17 16,-17-35-16,17 18 0,-17-1 15,17 1 1,-17-18-16</inkml:trace>
  <inkml:trace contextRef="#ctx0" brushRef="#br0" timeOffset="103383.519">9913 6174 0,'-18'0'16,"36"0"-16,-53 0 0,17 35 16,-17 35-16,35-34 15,0 70 1,0-71-16,35 71 16,-17-71-16,52 0 15,-52-17-15,35 0 16,-35-18-16</inkml:trace>
  <inkml:trace contextRef="#ctx0" brushRef="#br0" timeOffset="104740.325">10125 6297 0,'17'18'31,"-17"-1"-15,18 1-16,-18 17 0,18 1 0,-18-1 15,17 18-15,-17-18 16,36 18 0,-36-35-16,17-18 15,-17 17-15</inkml:trace>
  <inkml:trace contextRef="#ctx0" brushRef="#br0" timeOffset="105016.818">10372 6438 0,'-18'53'15,"36"-106"-15,-36 124 0,18-36 16,0-17-16,18-1 0,-1-17 15,19 18-15,-19-18 0,1 0 16,0-18-16,-1 1 0,18-36 16,-17 35-16,-18-17 15,-18 17-15,1 1 16,-1-19 0,1 36-16,-19-17 15,19 17-15,17 17 16</inkml:trace>
  <inkml:trace contextRef="#ctx0" brushRef="#br0" timeOffset="105456.486">10689 6438 0,'0'-17'15,"0"34"1,0 1 0,0-1-16,0 1 0,0 0 15,0-1-15,18 1 0,-1 17 16,1-35-16,0 0 16,-1 0-16,1 0 0,0-17 15,-1-19 1,-17 19-16,0-19 15,0 19-15,-17-18 16,-1 17-16,0 18 16,-17 0-1,17 18-15</inkml:trace>
  <inkml:trace contextRef="#ctx0" brushRef="#br0" timeOffset="105642.481">11042 6562 0,'0'0'16,"-18"35"-16,1-17 0,17-1 16,-18 19-16,0-19 15,1 18-15,-1-17 16,18 0-16,-18-18 0</inkml:trace>
  <inkml:trace contextRef="#ctx0" brushRef="#br0" timeOffset="105962.833">11201 6456 0,'0'0'0,"0"17"15,0 36-15,0-35 16,0 35-16,0-35 16,0 17-16,17 0 15,1-35-15,0 18 16</inkml:trace>
  <inkml:trace contextRef="#ctx0" brushRef="#br0" timeOffset="106217.915">11377 6526 0,'0'0'0,"0"36"15,0-19 1,0 1 0,18 0-16,-1-18 0,1 0 15,0 0-15,-1-18 0,1 0 16,0 18-16,-1-35 15,-17 17-15,0-17 16,-17 17-16,-1 1 16,-17 17-1,17 0-15</inkml:trace>
  <inkml:trace contextRef="#ctx0" brushRef="#br0" timeOffset="106385.359">11677 6597 0,'0'0'16,"0"18"-16,-18-1 16,18 1-1,-17 0-15,17-1 16</inkml:trace>
  <inkml:trace contextRef="#ctx0" brushRef="#br0" timeOffset="106685.157">11836 6526 0,'0'0'0,"0"18"15,0 0 1,0-1-16,0 1 16,17-18-16,1 18 0,0-18 15,-1 0-15,1 0 16,0-18-16,-18 0 16,17 1-16,-17-1 0,0 0 15,0-17 1,0 17-16,0 1 0,-17 17 15,-1 0-15,0 0 16,18 17-16,-17-17 16,17 18-16</inkml:trace>
  <inkml:trace contextRef="#ctx0" brushRef="#br0" timeOffset="106957.881">12083 6456 0,'17'17'0,"-17"1"16,0 0-16,18-1 15,-18 1-15,18 0 16,-1-18-16,1 0 16,-1-18-1,-17 0-15,0 1 16,0-1-16,0 0 0,0 1 15,0-1-15,-17 1 16,-1 17 0,18 17-1</inkml:trace>
  <inkml:trace contextRef="#ctx0" brushRef="#br0" timeOffset="107230.607">12277 6456 0,'17'17'15,"-17"1"-15,0 0 16,18-1-16,0 19 16,-1-19-1,19-17-15,-19 0 16,1-17-1,-18-1-15,0 0 16,0 1-16,-18-1 0,1 0 16,-1 18-1,0 0-15,1 0 16,34 18 0</inkml:trace>
  <inkml:trace contextRef="#ctx0" brushRef="#br0" timeOffset="107497.315">12541 6350 0,'18'0'16,"0"0"-16,17 18 16,-18-1-16,19 19 15,-19-19-15,1 36 16,-18-18-16,0 1 16,-18-1-16,-17 0 0,0 18 15,0-18-15</inkml:trace>
  <inkml:trace contextRef="#ctx0" brushRef="#br0" timeOffset="138591.365">17463 6914 0,'0'-17'16,"0"-1"-1,0 36 1,0 17 0,0 0-16,0 1 15,0 34-15,17 1 0,-17 123 16,18-106 0,-18 124-16,17-107 15,-17-16-15,18-1 0,-18-18 16,18 1-16,-1 0 0,-17-19 15,18 54-15,0-53 16,-1 18 0,-17-36-16,0 0 15,0-17-15,0-36 16</inkml:trace>
  <inkml:trace contextRef="#ctx0" brushRef="#br0" timeOffset="138834.531">17480 8396 0,'0'0'16,"0"53"-16,18-18 16,-1 18-16,-17-17 15,36 16-15,-19-34 16,1 17-16,0-35 15,-1-17 1,1-1-16,0-35 16,-18 36-16,0-19 15,0 1-15,0 0 0,0-18 16,0 17-16</inkml:trace>
  <inkml:trace contextRef="#ctx0" brushRef="#br0" timeOffset="139235.069">17163 6914 0,'0'0'16,"17"0"0,19 0-1,-1 0-15,0 0 0,0-17 16,18-1-16,-17 1 15,-1-1-15,-17 18 16,-18-18-16,0 36 31,0 17-15,0-17-16,0 35 16,0-18-16,0 0 15</inkml:trace>
  <inkml:trace contextRef="#ctx0" brushRef="#br0" timeOffset="139563.443">16545 7567 0,'-17'53'0,"17"18"15,0-19 1,0 19-16,0-36 15,17 1-15,1 17 16,0-36-16,-1-17 16,1 0-16,-1 0 0,1-17 15</inkml:trace>
  <inkml:trace contextRef="#ctx0" brushRef="#br0" timeOffset="139808.093">16757 7743 0,'0'0'16,"0"53"-16,0-35 0,18 17 16,-18-17-16,17-18 15,19 0-15,-19 0 16,-17-18-16,18 18 0,-1-17 16,-17-36-16,0 35 15,-17-17-15,-1 17 16,1 1-16,-1 17 15,0-18-15,-17 18 16,17 0-16</inkml:trace>
  <inkml:trace contextRef="#ctx0" brushRef="#br0" timeOffset="140047.026">16969 7743 0,'-18'53'0,"36"-106"0,-36 124 16,18-53-16,18 17 16,-1-17-1,1-1-15,17-17 16,0 0-16,-17-17 0,0-19 16,-1 1-16,-17-18 15,-17 35-15,-1-34 16,0 34-1,1 0-15,-1 1 0,1-1 16,17 0-16,0 1 16</inkml:trace>
  <inkml:trace contextRef="#ctx0" brushRef="#br0" timeOffset="140420.236">17304 6844 0,'17'0'16,"36"-18"-1,-17 1-15,17-1 16,-36 18-16,1-18 16,17 18-16,-17 18 15,-1 17-15,-17 1 16,18 16-16,-18-34 15,18 35-15,-1-35 16,1-18 0</inkml:trace>
  <inkml:trace contextRef="#ctx0" brushRef="#br0" timeOffset="141442.327">19156 8925 0,'-18'0'16,"1"0"-16,-1 0 15,36 0 17,-1 0-17,18 0-15,36 0 16,-18 0-16,70 18 16,-52-18-16,88 18 15,-71-1-15,88-17 16,-105 0-16,88 0 15,-106 0-15,35 0 16,-53-17 0,0-1-16</inkml:trace>
  <inkml:trace contextRef="#ctx0" brushRef="#br0" timeOffset="141671.435">20285 8784 0,'70'0'16,"-140"0"-16,193 18 0,-35-18 0,-35 17 15,18 19 1,-36-36-16,0 17 16,-17 19-16,-18-19 0,0 1 0,0 0 15,0-1-15,-18 1 0,-17 17 16,0-35-16,-18 0 15,18 0 1,-36 0-16</inkml:trace>
  <inkml:trace contextRef="#ctx0" brushRef="#br0" timeOffset="142038.934">19209 8767 0,'0'0'15,"-36"0"-15,19 0 0,-36 17 16,18 1 0,-36-1-16,53 1 15,-34 17-15,34 1 16,18-1 0,0-17-16,0-1 0,18 1 15,34 17-15,-34-35 16,17 18-16,-17-18 0,17 17 15,1 1-15,-19 0 16</inkml:trace>
  <inkml:trace contextRef="#ctx0" brushRef="#br0" timeOffset="142243.799">19332 9278 0,'0'53'15,"0"-106"-15,0 141 0,0-35 16,18-35 0,0-1-16,-1 1 0,1 0 15,17-18-15</inkml:trace>
  <inkml:trace contextRef="#ctx0" brushRef="#br0" timeOffset="142482.936">19579 9331 0,'0'0'16,"0"18"-16,0-1 0,0 19 16,18-19-16,-1 1 15,1-1-15,35-17 16,-35 0-1,-1-35 1,1 18-16,-36-36 16,18 35-16,-35-17 15,17 17-15,1 0 0,-1 18 16,0 0-16,1 0 16,17 18-16</inkml:trace>
  <inkml:trace contextRef="#ctx0" brushRef="#br0" timeOffset="142744.63">19861 9331 0,'0'0'16,"0"35"-16,0-17 0,0 35 16,0-36-16,18 1 15,0-18-15,-1 0 0,36 0 16,-17 0-1,-1-35-15,-18 0 16,-17-1-16,0 19 16,-17-1-16,-1 0 0,-17 1 15,0 17-15,-18 17 16,35-17 0,18 18-1,0 0-15</inkml:trace>
  <inkml:trace contextRef="#ctx0" brushRef="#br0" timeOffset="143540.127">21625 9119 0,'0'0'0,"18"0"31,35 0-31,-18 0 16,71 0-16,-53 0 16,17 0-16,72 0 15,16 0 1,-87 0-16,17 18 0,88-18 15,-87 0-15,87 0 16,-105 0-16,34-18 16,-69 18-16,34 0 15,-52 0 1,0 0-16,-18 18 16,17-18-1,-17-18 32</inkml:trace>
  <inkml:trace contextRef="#ctx0" brushRef="#br0" timeOffset="146554.761">23213 8943 0,'17'0'15,"19"18"1,-1-1 0,0 1-16,1-18 15,-1 17-15,0 1 0,36 0 16,-54-1-16,19 19 16,-36-19-16,-18 19 15,0-36 1,-35 35-16,36-17 15,-36-18-15,18 17 16,-1-17-16,1 0 16</inkml:trace>
  <inkml:trace contextRef="#ctx0" brushRef="#br0" timeOffset="147038.04">21819 8943 0,'0'0'0,"-17"0"0,-1 0 16,0 0-1,-17 18 1,0-18 0,-18 35-16,18-18 15,-1-17-15,-17 36 16,36-36-16,-1 35 16,18-17-16,0-1 15,18 1-15,17 0 0,36 17 16,-36-35-16,35 35 15,-34-17-15,-19-18 16</inkml:trace>
  <inkml:trace contextRef="#ctx0" brushRef="#br0" timeOffset="147343.185">21872 9402 0,'18'35'0,"-36"-70"0,36 87 16,-36-34-16,18 17 0,0 18 16,0-17-1,0-1-15,0-18 16,36 1-16</inkml:trace>
  <inkml:trace contextRef="#ctx0" brushRef="#br0" timeOffset="147594.861">22119 9490 0,'-17'17'15,"17"1"1,17 0-16,-17-1 0,18 1 16,17-18-1,-17 0-15,-1 0 0,19-18 16,-19 1-16,-17-19 15,0 19-15,-17-19 16,-1 19-16,0-1 16,1 1-1,-1 17-15</inkml:trace>
  <inkml:trace contextRef="#ctx0" brushRef="#br0" timeOffset="148127.895">22560 9454 0,'-17'0'31,"17"18"-15,0 0 0,-18-1-16,18 36 15,18-35-15,-18 0 0,17-18 16,1 35-16,-1-35 15,19 0-15,-1-18 16,0 1 0,-35-19-16,0 19 15,-17-19-15,17 19 16,-18 17-16,-17-18 16,17 18-16,0 0 15,36 0-15</inkml:trace>
  <inkml:trace contextRef="#ctx0" brushRef="#br0" timeOffset="148416.831">22842 9472 0,'0'18'15,"-17"-1"1,17 1-16,17 17 15,-17-17-15,36 17 16,-19-17 0,19-18-1,-19 0-15,1-18 16,-18 1-16,0-19 16,0 19-16,-18-19 15,1 19-15,-1 17 16,0-18-16,1 18 15,17 18 1</inkml:trace>
  <inkml:trace contextRef="#ctx0" brushRef="#br0" timeOffset="148711.657">23178 9472 0,'-18'18'32,"18"-1"-32,0 1 15,-18 0-15,18-1 0,0 1 16,36 0-16,-36-1 16,35-17-1,-18 0-15,1 0 16,0 0-16,-1-17 0,1-19 15,0 19-15,-18-36 16,-18 35-16,-17 0 16,17 18-16,0 0 15,1 0-15,-1 18 16,1-18-16</inkml:trace>
  <inkml:trace contextRef="#ctx0" brushRef="#br0" timeOffset="150662.909">26529 9084 0,'0'18'15,"0"35"1,18 0 0,-18-1-16,17 37 15,-17-54-15,18 35 16,-1-34-16,19-1 15,-36-17-15,35-36 16</inkml:trace>
  <inkml:trace contextRef="#ctx0" brushRef="#br0" timeOffset="150919.09">26829 9260 0,'-18'18'15,"36"-36"-15,-36 54 0,18-1 0,0 18 16,18-35-16,-18-1 16,53 1-16,-36-18 15,36-18 1,-35 18-16,0-35 16,-18 17-16,-18-35 15,0 36-15,-17-19 16,0 36-16,17-17 15,0 17-15,1 0 0,-1 0 16</inkml:trace>
  <inkml:trace contextRef="#ctx0" brushRef="#br0" timeOffset="151192.375">27146 9260 0,'-35'0'16,"70"0"-16,-70 18 0,35 0 0,0-1 16,18 1-16,17 17 15,0-35-15,36 18 16,-54-18 0,19-18-16,-19 1 15,-17-19-15,0 19 16,-17-19-1,-19 19-15,19-1 0,-19 1 16,19 17-16,-18-18 0,-1 18 16,36 18-16</inkml:trace>
  <inkml:trace contextRef="#ctx0" brushRef="#br0" timeOffset="152109.579">27693 9402 0,'0'17'16,"0"1"-16,-18-1 16,1 19-16,-1-19 15,1 1-15,17 0 16,-18-1 0</inkml:trace>
  <inkml:trace contextRef="#ctx0" brushRef="#br0" timeOffset="152532.203">28116 9102 0,'0'17'32,"0"1"-17,0 0-15,0 35 16,0-36-16,0 36 16,18-18-16,-18 1 15,0-19-15,18 1 16,-18 0-16,0-1 0,0 1 15,17-18-15</inkml:trace>
  <inkml:trace contextRef="#ctx0" brushRef="#br0" timeOffset="152872.975">28399 9243 0,'0'0'0,"-18"17"16,18 1-16,0 0 16,0-1-16,0 19 0,0-19 15,18 1-15,-1 17 16,1-17-16,35-18 15,-36 0-15,36 0 16,-35-18-16,17-17 16,-35 0-16,0 17 15,0 0-15,-35-35 16,17 53-16,-17-17 16,0-1-16,17 18 0,-17-17 15,17 17-15</inkml:trace>
  <inkml:trace contextRef="#ctx0" brushRef="#br0" timeOffset="153728.331">28893 9208 0,'0'17'31,"0"18"-15,17-17-16,-17 17 0,0-17 16,0 17-16,0-17 0,18 0 15,-18-1-15,17 1 0,1-1 16,0-17 0,-18 18-16</inkml:trace>
  <inkml:trace contextRef="#ctx0" brushRef="#br0" timeOffset="154216.298">29228 9313 0,'-18'0'16,"0"0"0,1 0-16,17 36 15,0-19-15,17 19 16,1-19-16,17 1 16,-17-1-1,17-17-15,-17 0 0,17-17 16,-17 17-16,-1-35 15,-17 17-15,-17-35 16,-1 35-16,-17-17 16,17 35-16,-17-18 15</inkml:trace>
  <inkml:trace contextRef="#ctx0" brushRef="#br0" timeOffset="154550.686">29510 9278 0,'0'-18'0,"0"36"15,0 17 1,0-17-1,0 35-15,18-35 16,-18-1-16,17 1 0,1-18 16,-1 17-16,1-17 0,0 0 15,-1 0-15,1-35 16,0 18 0,-18-1-16,0 0 0,0 1 15,-18-19-15,0 19 16,1 17-16,-1-18 15,-17 18 1,35 18-16,-18-18 0</inkml:trace>
  <inkml:trace contextRef="#ctx0" brushRef="#br0" timeOffset="155273.877">29968 9155 0,'0'-36'16,"18"36"0,0 0-1,-1 18-15,19 0 0,-19-1 16,19 19-16,-1-1 0,18 35 16,-36-17-16,-17-17 15,18 34-15,-18-35 16,-18 1-16,-17-1 15,18-17-15</inkml:trace>
  <inkml:trace contextRef="#ctx0" brushRef="#br0" timeOffset="155896.133">26158 8925 0,'18'-17'16,"-36"34"-16,18-34 0,-17 34 16,-18 36-1,17 0-15,0 0 16,18 53 0,0-36-16,36 36 15,-19-70-15,54 52 16,-36-71-16,0 1 0,1 0 15</inkml:trace>
  <inkml:trace contextRef="#ctx0" brushRef="#br1" timeOffset="178636.767">28293 3281 0,'0'-18'16,"0"1"-16,-18-1 16,-17 0-1,17 18-15,1 0 16,-54-17-16,36 17 15,-1 0-15,-16 0 0,-19 0 16,-88-18-16,53 18 16,-105-18-16,105 18 15,-18 0 1,1 0-16,0 0 0,-107 0 16,124 0-16,-105 0 15,123 0-15,-1 0 16,1 0-16,-88 0 0,105 0 15,1 0-15,-71 0 16,70 18-16,18-18 16,-18 0-16,1 0 0,17 0 15,0 0-15,0 0 0,-35 18 16,35-18-16,-35 0 16,35 0-16,18 0 15,-1 0-15,1 17 16,-35-17-16,34 0 15,-34 18-15,52-18 16,-17 0-16,0 0 0,17 0 16,-35 18-16,18-18 15,-1 17 1,1-17 0,18 18-16,-19-1 15,19 1-15,-19 0 16,19-18-16,-1 0 15,18 17-15,-18-17 16,18 18 0,-17-18-16,-1 18 15,18-1-15,0 1 32,18 0-17,-18-1-15,0 36 16,17-35-16,-17 52 15,0-34-15,0 34 16,0-35-16,18 54 16,-18-36-16,0-1 15,18 54-15,-18-35 16,17 35-16,-17-36 16,18 36-16,0-53 15,-18 0-15,0 70 16,0-70-16,0 36 15,17-37-15,-17 37 16,0-54-16,18 35 16,-18-34-16,18 17 15,-18-18-15,17 0 16,-17-17-16,18 17 0,-1-17 16,1 35-1,-18-18-15,18 18 16,-1-35-16,19-1 15,-36 1-15,35-1 16,-17-17-16,34 18 16,-34-18-16,17 18 15,1-18-15,34 35 16,-35-35-16,54 35 16,-54-35-16,18 18 0,35-18 15,-35 18-15,0-18 16,53 17-1,0-17-15,-54 0 16,1 0-16,53 18 16,-35-18-16,-1 17 15,71-17-15,-70 0 0,0 0 16,-1 0-16,1 0 0,17 0 16,-18 0-16,19 0 0,69 0 15,-87 0 1,17 0-16,-17 0 0,87 0 15,-87 0-15,17 0 16,53 0-16,-70 0 16,88 0-1,-71 0-15,106-17 16,-106-1-16,0 18 0,53-17 16,-70-1-16,88 18 15,-71-18-15,71 18 16,-89 0-16,71-17 15,-70-1 1,-1 18-16,-17-18 16,0 18-16,0 0 0,0-17 0,0 17 15,0 0-15,35-18 16,-35 18-16,-18-18 16,1 18-16,-1-17 0,35-1 15,-34 18-15,17-17 16,17-1-16,-35 18 15,18 0-15,-17 0 16,-19 0-16,18 0 16,-17 0-16,0 0 15,-1-18-15,1 1 16,-18-1 0,18 18-16,-1-35 15,1 17 1,-18 0-1,18 1-15,-18-1 0,0-35 16,0 36-16,17-19 0,-17-34 16,0 17-16,0-35 15,0 35-15,0-71 16,0 54 0,18-54-16,-18 54 15,0-89-15,0 88 16,0-87-16,0 87 15,0 0-15,0 1 0,0-89 16,-18 89 0,18-89-16,-17 88 15,17-52-15,-18 70 16,0-18 0,1 54-16,17-1 0,-18 0 15,0 1-15,1-1 0,-1 1 16,0 17-1,-17 0-15,0 0 16,-36 0-16,1 0 16,-107 0-16,72 0 15,-178 0-15,142 0 16,-159 17 0,177 18-16,-142 18 15,142-17-15,-106 17 16,105-18-16</inkml:trace>
  <inkml:trace contextRef="#ctx0" brushRef="#br1" timeOffset="179598.962">16757 10566 0,'18'0'0,"17"0"16,53 0 0,-35 0-16,18 0 0,52 0 15,-70-18-15,0 18 16,-36 0-16,1 0 16</inkml:trace>
  <inkml:trace contextRef="#ctx0" brushRef="#br1" timeOffset="179766.191">16757 10742 0,'0'141'15,"0"-282"-15,18 370 0,-1-87 16,19-72-16,52 18 16,-53-52-16,53 16 15,-35-16-15,18-1 16,-36-35-16</inkml:trace>
  <inkml:trace contextRef="#ctx0" brushRef="#br1" timeOffset="180387.342">17868 11060 0,'0'0'16,"-35"-18"-16,17 0 0,-17 18 0,-18 0 15,18 0 1,0 18-16,17 17 16,-17-17-16,17 17 0,0 36 15,1-18-15,34-36 16,1 19-16,0-1 0,52-18 16,-35 1-16,36-36 15,-36 18-15,18-35 16,-53 0-16,0 17 15,0 1-15,0-19 0,-17 1 16,17 17-16,-18 18 16,18 18-1,18 35 1,-1-18-16,36 1 16,-35-19-16,52 18 15,-52-17-15,0-18 0,17 0 16</inkml:trace>
  <inkml:trace contextRef="#ctx0" brushRef="#br1" timeOffset="180760.835">18292 10548 0,'0'-18'15,"-18"18"16,-17 36-15,17-19-16,-17 36 16,17-17-16,0 16 15,18-34-15,18 35 16,0-35-16,35-1 16,-36 1-16,36 0 15,-18-18-15,1 0 16</inkml:trace>
  <inkml:trace contextRef="#ctx0" brushRef="#br1" timeOffset="180933.795">18450 10689 0,'36'0'0,"-72"0"0,107 0 16,-54 0-16,1 0 15,-18-17-15,18 17 16,-1 0-16,-17-18 16</inkml:trace>
  <inkml:trace contextRef="#ctx0" brushRef="#br1" timeOffset="181107.258">18521 10636 0,'0'71'0,"0"-142"0,0 159 16,0-35 0,17-35-16,1 0 0,17 17 15,1-35 1,-19 0-16,1 0 0,17-35 16</inkml:trace>
  <inkml:trace contextRef="#ctx0" brushRef="#br1" timeOffset="181256.655">18803 10724 0,'35'18'16,"-70"-36"-16,88 36 0,-18-18 16,-17 0-16,0 0 0,17-18 15,-18 18 1</inkml:trace>
  <inkml:trace contextRef="#ctx0" brushRef="#br1" timeOffset="181440.141">19085 10619 0,'0'0'0,"0"17"0,0 19 0,0 16 16,0-34-1,0 0-15,18-1 0,-18 1 16,18 17-16,-18-17 16,17-18-16</inkml:trace>
  <inkml:trace contextRef="#ctx0" brushRef="#br1" timeOffset="181768.014">19315 10548 0,'17'18'15,"1"-1"-15,35 1 16,-36 0-1,36-1-15,-17 1 16,-19-18-16,19 18 16,-19-1-16,-17 1 15,0-1-15,-17 1 0,-19 35 16,19-35-16,-19 17 16,19-17-16,-1-18 15,18 17-15,-18 1 0,18-1 16</inkml:trace>
  <inkml:trace contextRef="#ctx0" brushRef="#br1" timeOffset="182129.52">19932 11236 0,'-18'53'0,"36"-106"0,-53 141 16,-1-17 0,19-54-16,-1 1 0,0 17 0,1-17 15</inkml:trace>
  <inkml:trace contextRef="#ctx0" brushRef="#br1" timeOffset="182378.401">20338 11148 0,'35'17'0,"-70"-34"0,105 52 15,-52-17-15,17-1 16,0 1-16,18 17 16,-17-17-16,-1 0 15</inkml:trace>
  <inkml:trace contextRef="#ctx0" brushRef="#br1" timeOffset="182545.53">20567 11113 0,'-53'70'15,"106"-140"-15,-141 175 0,52-69 16,1-1-16,0 0 0,17-17 15,1 17-15,-1-17 0,0-18 0,18 17 16</inkml:trace>
  <inkml:trace contextRef="#ctx0" brushRef="#br1" timeOffset="183074.07">20990 10548 0,'0'18'15,"-17"-1"-15,-1 1 16,-17 0-16,17-1 0,-17 1 16,17 0-16,-35 17 15,36-18-15,-1 19 16,18-19-16,0 19 15,18-36-15,-1 17 16,1 1-16,35 17 16,-18-35-16,-17 18 0,17-18 15</inkml:trace>
  <inkml:trace contextRef="#ctx0" brushRef="#br1" timeOffset="183263.371">21078 10742 0,'0'0'0,"18"18"16,0-18-16,35 17 16,-36-17-16,1 0 0,17 0 15,-35-17-15</inkml:trace>
  <inkml:trace contextRef="#ctx0" brushRef="#br1" timeOffset="183458.119">21167 10689 0,'0'53'16,"0"-106"-16,0 124 0,0-54 15,17 1-15,-17 0 0,18 17 16,0-17-16,-1-1 16,1 1-16,0-18 15,-1 17-15,1-17 0,-1 0 16</inkml:trace>
  <inkml:trace contextRef="#ctx0" brushRef="#br1" timeOffset="183780.208">21431 10619 0,'0'0'0,"0"17"15,18 1 1,0-18-16,17 18 15,-18-1-15,36 1 16,-17-1-16,-1 19 16,-17-36-16,-1 35 15,-17-17 1,-17 17-16,-1-35 16,0 18-16,1-1 0,-1 1 15,-17 17-15,35-17 16,0-1-1,0 1-15</inkml:trace>
  <inkml:trace contextRef="#ctx0" brushRef="#br1" timeOffset="184664.974">21960 10672 0,'0'0'0,"-17"0"0,-1 0 15,36 0 1,35 0 0,-18 0-16,0 0 15,1 0-15,16 0 0,19 0 16,-36 17-16,-17 1 16,0-1-16,-18 1 0,17 17 15,-17 18-15,-17-17 0,17 87 16,-18-52-16,18 17 15,0-18-15,0 1 16,0-1-16,0 1 0,18 0 16,-1 34-16,-17-69 15,18 17 1,-18-36-16,-18 1 16,1-18-16,-19-18 15,1 1-15,-18-36 16,35 35-16,-17-17 15,18 17-15,17 0 0,-18 1 16</inkml:trace>
  <inkml:trace contextRef="#ctx0" brushRef="#br1" timeOffset="185120.804">23001 11165 0,'0'0'16,"18"0"-16,-1 0 0,1 0 0,53 0 15,-36 0 1,-17 0-16,34-17 16,-52 34-1</inkml:trace>
  <inkml:trace contextRef="#ctx0" brushRef="#br1" timeOffset="185649.354">23107 11465 0,'18'0'0,"-1"0"16,19 0-16,-1 0 15,0 0-15,18-17 16,-35 17-16,-1 0 15</inkml:trace>
  <inkml:trace contextRef="#ctx0" brushRef="#br1" timeOffset="188691.549">24536 10848 0,'17'-18'15,"1"18"-15,17-17 16,-17 17-16,0 0 15,-1 0-15,1 0 0,-1 0 16,1 0-16,0 0 0,-1 0 16</inkml:trace>
  <inkml:trace contextRef="#ctx0" brushRef="#br1" timeOffset="189348.003">24500 10901 0,'0'0'16,"0"35"-16,0-17 16,0-1-1,0 1 1,0 0-16,0-1 15,0 1-15,18 0 16,-18-1-16,0 1 0,0 0 16,0-1-1,0 1-15,0-1 16,0 1-16,0 0 0,0-1 16,0 1-16,0 0 0,0-1 15,18 1-15,-18 0 0,0 34 16,17-34-16,-17 53 15,18-18 1,-18 17-16,18-17 16,-18 0-16,0 70 15,0-70-15,17 18 16,-17-1-16,0 1 0,0 70 16,0-53-16,0-17 15,0-1-15,0 1 0,0 70 16,0-88-16,0 70 15,0-34-15,-17 52 16,17-53-16,0 88 16,0-87-1,0 52-15,0-88 16,0 35-16,0-71 16,0 19-16,0-19 0,0 1 15,17-18 16,1 0-15,0 18-16,-1-1 16,36 1-16,-35-18 15,-1 0-15,19 0 16,-19 0-16,1 0 16</inkml:trace>
  <inkml:trace contextRef="#ctx0" brushRef="#br1" timeOffset="190102.405">25471 11430 0,'0'0'16,"17"-35"-16,-17 17 0,0 0 16,0 1-16,-17-1 15,-1 1-15,-35 17 16,35 0-16,-70 35 16,53-18-16,-36 54 15,36-18-15,0 35 16,35-35-16,17 18 15,19-36-15,-1-17 16,0-1-16,1-17 0,52 0 16,-53-17-1,18-36-15,-35 17 16,-1-34-16,-17 34 16,-35-34-1,35 17-15,-18 35 0,-17-17 16,17 53-1,18 52-15,18-17 16,0-18-16,-1 18 0,19 0 16,-1-17-16,53 34 15,-53-52-15,18 17 16,-53-17-16,18-18 16</inkml:trace>
  <inkml:trace contextRef="#ctx0" brushRef="#br1" timeOffset="190649.069">25894 10830 0,'-18'18'31,"-17"17"-31,17-17 15,-35 17-15,36-17 16,-18 17 0,17-17-16,0-1 0,18 19 15,0-19-15,36 19 16,-1-19-16,18 18 16,-18-17-16,0 17 15,-17-17-15,-18 0 16</inkml:trace>
  <inkml:trace contextRef="#ctx0" brushRef="#br1" timeOffset="190876.794">25929 11060 0,'18'0'16,"35"0"-1,17 0-15,-17-18 16,18 0-16,-54 18 16,1 0-16,-18-17 15,-18 17 1</inkml:trace>
  <inkml:trace contextRef="#ctx0" brushRef="#br1" timeOffset="191093.724">26123 10883 0,'-17'18'15,"-1"35"-15,0 17 16,18 1-1,18-1 1,-18-52-16,18 0 0,-1-1 0,1 1 16,-1-18-16,19 18 0,-1-18 15,-17-18 1,-1 0-16</inkml:trace>
  <inkml:trace contextRef="#ctx0" brushRef="#br1" timeOffset="191277.042">26388 11077 0,'17'0'16,"1"18"-16,0-18 15,-1 0-15,1 0 16,0 0-16,-1-18 15</inkml:trace>
  <inkml:trace contextRef="#ctx0" brushRef="#br1" timeOffset="191466.018">26599 11007 0,'0'35'15,"0"-17"-15,0-1 0,0 36 16,0-18-16,0-17 16,18 35-16,-18-35 15,18-1-15,-1-17 16</inkml:trace>
  <inkml:trace contextRef="#ctx0" brushRef="#br1" timeOffset="191794.916">26758 10918 0,'18'18'16,"-1"0"-1,1-1-15,35 19 16,-35-19-16,35 19 16,-36-19-16,19-17 15,-19 18-15,1 0 16,-18-1-16,0 1 0,0-1 16,-18 1-16,-17 35 15,0-18-15,17-17 16,0 0-16,-17-1 0,17 1 0,1-1 15,17 1-15</inkml:trace>
  <inkml:trace contextRef="#ctx0" brushRef="#br1" timeOffset="195332.23">25629 12947 0,'18'18'0,"17"17"15,-17-17-15,70 52 16,-53-35-1,71 18-15,-53-17 16,-18-19-16,54 18 16,-54 1-1,-18-36-15,-17 17 0</inkml:trace>
  <inkml:trace contextRef="#ctx0" brushRef="#br1" timeOffset="195565.348">25929 12876 0,'0'18'16,"18"-18"-16,-18 18 16,17-18-16</inkml:trace>
  <inkml:trace contextRef="#ctx0" brushRef="#br1" timeOffset="195888.225">25929 12876 0,'0'0'0,"71"-53"0,-71 71 16,0 0-16,0-1 0,-36 72 16,19-54-16,-18 18 15,-1-18-15,19 18 16,-54 35-16,53-70 16,-17 35-16,18-53 15,17 17-15,0-34 16,0-1-16</inkml:trace>
  <inkml:trace contextRef="#ctx0" brushRef="#br1" timeOffset="196270.743">26388 12347 0,'0'0'0,"-18"0"16,-17 36-1,17-19 1,-17 36-16,17-18 16,1-17-16,-19 53 15,36-54-15,0 36 16,0-18-16,36 1 16,-1-19-16,0 1 15,1-18-15,-19 0 16,1 0-16,-1 0 15</inkml:trace>
  <inkml:trace contextRef="#ctx0" brushRef="#br1" timeOffset="196498.848">26476 12541 0,'18'0'0,"-1"18"15,36-18-15,-35 0 16,35 0 0,-36 0-16,1 0 0</inkml:trace>
  <inkml:trace contextRef="#ctx0" brushRef="#br1" timeOffset="196715.926">26617 12453 0,'0'0'15,"-18"35"-15,18 1 0,-17 17 16,17-18-16,0 0 15,0 0-15,0-17 16,17 0-16,-17-1 16,18 1-16,17 0 0,1-18 15,-1 0-15,0-18 16,-17 0-16</inkml:trace>
  <inkml:trace contextRef="#ctx0" brushRef="#br1" timeOffset="196994.013">26846 12400 0,'0'18'0,"0"-1"16,36 36-16,-19-35 15,36 17-15,-17-17 16,16 0-16,-16-1 15,-1 1 1,-35-1-16,0 1 16,-18 0-16,-17-1 15,17 1-15,-34 17 16,34-17-16,0 0 16,1-18-16,-1 17 0,0-17 15</inkml:trace>
  <inkml:trace contextRef="#ctx0" brushRef="#br1" timeOffset="197572.986">25471 12065 0,'0'0'0,"17"0"16,1 0-16,-1 0 16,1 0-16,0 0 15,-1 0-15,19 0 16,-19 0 0,54 0-16,-18 0 15,0 0-15,70-18 16,1 18-1,-54 0-15,1-17 0,70 17 16,-88 17-16,53-17 16,-53 18-16,-18-18 15,18 0-15</inkml:trace>
  <inkml:trace contextRef="#ctx0" brushRef="#br1" timeOffset="198340.521">27393 10901 0,'0'0'0,"35"0"0,-17 0 16,0 0-16,17 17 16,-17-17-16,-1 0 15,1 0-15,0 0 0,35 0 16,-36 18-16,1-18 16,-1 0-16,-17 18 15,18-1-15,-18 19 16,0-19-16,0 36 15,0-17-15,0 16 16,0 37 0,0-19-16,0 89 15,0-71-15,0 89 16,0-72-16,-18 1 16,1 123-16,-1-123 15,1 106-15,17-106 0,-18 88 16,0-106-1,1 71-15,-1-71 16,18 0-16,-18 36 16,18-54-16,0 36 15,18-71-15,-18 18 16,0-17-16,0-1 0,0 35 16,0-34-16,-18 34 15,1-35-15,-19 36 16,19-53-16,-19 17 15,19-35 1,17-18 0,-18 1-1,1-36-15,-1 35 16,-17 0-16</inkml:trace>
  <inkml:trace contextRef="#ctx0" brushRef="#br1" timeOffset="198962.724">28575 11042 0,'0'0'16,"0"18"-16,0 17 15,0 88 1,0-52-16,0 17 15,0-17-15,0-1 0,0 1 16,18 35-16,-18-53 0,17 17 16,-17-52-16,-17-1 15,17-34 1,-18 17-16</inkml:trace>
  <inkml:trace contextRef="#ctx0" brushRef="#br1" timeOffset="199145.662">28504 11730 0,'0'0'16,"53"70"-16,-17-34 16,-19-19-16,19 19 0,-1-19 15,0 1-15,0-18 0,1 0 16,-19-18 0,-17-17-1,0 17-15,-17-35 16,17 36-16,-36-36 15</inkml:trace>
  <inkml:trace contextRef="#ctx0" brushRef="#br1" timeOffset="199423.903">28452 11060 0,'-18'-71'16,"18"53"-16,18-17 0,-1 0 16,1 0-16,-1 17 15,-17 0-15,36 1 16,-36-1-16,17 18 16,-17 18-1,18 35 1,0-36-16,-18 18 15,35 18 1,0 0-16,-17-17 0</inkml:trace>
  <inkml:trace contextRef="#ctx0" brushRef="#br1" timeOffset="199619.423">28963 11236 0,'0'71'15,"0"-142"-15,0 177 0,0-89 0,0 54 16,0-36 0,18 18-16,-18-35 15,17-1-15</inkml:trace>
  <inkml:trace contextRef="#ctx0" brushRef="#br1" timeOffset="199857.554">29122 11377 0,'0'35'0,"17"-17"16,-17 0-16,18-1 0,-18 1 15,18 0-15,-1-18 16,1 0-16,17 0 0,1-18 15,-19 18-15,-17-53 16,0 35-16,0-17 16,-35 0-16,17 17 15,-35 1 1,36 17-16,17 17 16</inkml:trace>
  <inkml:trace contextRef="#ctx0" brushRef="#br1" timeOffset="200110.226">29386 11412 0,'0'0'16,"-35"36"-16,35-19 0,-18 1 16,18 17-16,36 0 15,-1-17-15,18 0 16,-18-18-16,1 0 15,-19-18-15,18 0 0,-17 1 16,0-1-16,-18 1 0,0-1 16,-18-35-16,0 35 15,-17 1-15,18 17 16,-1-18-16,0 18 16,18 18-16</inkml:trace>
  <inkml:trace contextRef="#ctx0" brushRef="#br1" timeOffset="200775.79">28522 12453 0,'18'-18'16,"-36"36"-16,53-18 0,-35 18 15,0 17-15,18 18 0,-18 17 0,0 72 16,0-72-16,0 107 16,-18-89-1,1 106-15,-1-88 16,0-1-16,18-16 0,0 16 16,0-34-16,0 0 0,18 34 15,-18-69-15,18 17 16,-18-36-1</inkml:trace>
  <inkml:trace contextRef="#ctx0" brushRef="#br1" timeOffset="201010.706">28310 13970 0,'0'0'0,"18"0"0,-18 18 0,18-1 16,17 54-16,-17-54 15,17 54 1,-17-53-16,-1 17 16,1-35-16,-1 18 0,1-18 15,35-36 1,-35 1-16,-1 0 0,1-1 16,0 1-16,-1 0 0,-17 0 15,18-1-15,-18-17 0,0 18 16,0-18-16</inkml:trace>
  <inkml:trace contextRef="#ctx0" brushRef="#br1" timeOffset="201360.875">28222 12700 0,'0'0'15,"18"0"-15,0-18 16,-1 1-16,18-19 16,1 1-16,-19 18 0,1-19 15,35-34 1,-35 34-16,-1 1 0,18-18 15,1 18 1,-19 35-16,1 18 16,0 52-16,-1-17 15,1 53-15,17-53 16,0 53-16,-17-71 16,17 18-16</inkml:trace>
  <inkml:trace contextRef="#ctx0" brushRef="#br1" timeOffset="201564.917">28945 13000 0,'0'70'16,"0"-140"-16,18 193 0,0-52 15,-18-18-15,17-18 0,-17 0 16,0-17-16,0 0 0,0-1 16,18-17-16</inkml:trace>
  <inkml:trace contextRef="#ctx0" brushRef="#br1" timeOffset="201794.528">29087 13176 0,'17'0'16,"-17"18"-1,18 35 1,-18-36-16,0 1 0,17 0 16,1-1-16,0-17 0,17 0 15,0 0-15,1-17 16,-36-1-16,17-35 16,-17 36-16,-17-36 15,-1 35 1,0-17-16,1 35 15,-1 0-15,18 17 16,-18 1-16</inkml:trace>
  <inkml:trace contextRef="#ctx0" brushRef="#br1" timeOffset="202005.59">29369 13212 0,'17'0'0,"1"17"16,0 1-16,-1 17 15,-17-17-15,0 35 16,0-36-16,0 19 16,0-19-16,0 1 15,18-18 1</inkml:trace>
  <inkml:trace contextRef="#ctx0" brushRef="#br1" timeOffset="202266.783">29616 13247 0,'0'17'15,"0"-34"-15,0 52 0,0 0 16,0-17-16,17 17 15,1-35-15,0 0 16,17 0 0,-17 0-16,17-17 15,-18-1-15,-17-17 16,0 17-16,0 0 0,-17 18 16,-18-17-1,17 17-15,0-18 16,1 18-16,17 18 0</inkml:trace>
  <inkml:trace contextRef="#ctx0" brushRef="#br1" timeOffset="202521.961">29863 13264 0,'0'0'0,"0"53"16,0-35-16,17 17 15,1-35-15,0 18 0,-1-18 16,18 18-16,18-36 16,-35 18-16,17-35 15,-17 17-15,-18 0 0,-18-17 16,1 35-16,-19-18 16,19 1-16,-19 17 15,-34-18-15,35 18 16,-36 18-16,53-18 15</inkml:trace>
  <inkml:trace contextRef="#ctx0" brushRef="#br1" timeOffset="203216.706">31168 11324 0,'0'-17'16,"0"34"-16,18-17 16,-1 18-1,1-1-15,-18 1 16,17 17-16,-17 54 15,0-19-15,-17 36 16,-1 141-16,18-106 16,-17 194-16,-1-158 15,36 158-15,-18-177 16,35 125-16,-18-178 16,1 19-16,0-18 15,-18 0-15,17 70 16,-17-88-16,0 0 15,0 1-15,0-19 0,-17-17 0,17 0 16,-18 0-16,18-35 16,-18-18-1,18-53 1,0 17-16,0 19 0</inkml:trace>
  <inkml:trace contextRef="#ctx0" brushRef="#br1" timeOffset="204725.004">29439 13317 0,'18'-17'15,"0"17"1,-1-18 0,-34 18 30,-1 18-30,18 17 0,0-17-16,0 35 15,0-18-15,35 0 16,-35-17-16,18-18 0,35 17 16,-18-34-1,-17-19 1,-1 19-16,-17-54 15,0 54-15,0-19 16,-17 19-16,17-1 0,-18 0 0,-35 1 16,36 17-16,-19 0 15,19 0-15,-1 0 16,0 17-16,18 1 16</inkml:trace>
  <inkml:trace contextRef="#ctx0" brushRef="#br1" timeOffset="205385.761">31115 11659 0,'0'0'0,"-18"-17"16,18-1-16,0-17 15,18 17-15,0-17 16,-18 17-16,17 18 16,-17-17-16,18-1 15,0 18-15,-18-18 16,17 1-16,1-1 15,17 0 1,-17 1 0,-1-1-16,1 18 0,0-18 15,-18 36 1,17-18-16,-17 35 16,18-17-16,-18 0 0,18 17 15,-1-17-15,-17-1 16,18 1-16</inkml:trace>
  <inkml:trace contextRef="#ctx0" brushRef="#br1" timeOffset="206110.417">30992 14129 0,'17'0'31,"-17"17"-15,18 1-1,-1-18-15,1 35 16,-18 1-16,35 34 16,-17-35-1,0 18-15,35 18 16,-18-53-16,-18-1 15,19 1-15,-19-18 0,36-18 16,-35 1-16,17-54 16,-35 36-16,18-53 15,-18 35-15,18-36 16,-1 54-16,-17-18 16,0 18-16</inkml:trace>
  <inkml:trace contextRef="#ctx0" brushRef="#br1" timeOffset="206420.3">31697 12841 0,'0'0'16,"0"-18"-16,18 18 16,-18 18-16,17 53 15,-17-36-15,18 0 16,-18 1-16,18-1 0,-1 18 15,-17-36-15,18 1 16</inkml:trace>
  <inkml:trace contextRef="#ctx0" brushRef="#br1" timeOffset="206686.508">31926 12929 0,'0'0'0,"0"18"0,-17 35 16,52-18-1,0 0-15,1-17 16,-1-18-16,18-18 16,0 1-1,-36-1-15,-17 1 0,0-19 0,0 1 16,-17 17-16,-19 1 15,19-1-15,-18 18 0,-1 0 16,19 0 0,-1 18-16</inkml:trace>
  <inkml:trace contextRef="#ctx0" brushRef="#br1" timeOffset="206970.779">32367 12735 0,'0'0'16,"18"18"-16,0-18 0,-18 18 0,0-1 15,0 18-15,0 1 0,0-19 16,0 19-16,0 34 15,17-52-15,1 35 16,-18-36-16,18 1 16,-18 0-16,0-1 15,17-17-15</inkml:trace>
  <inkml:trace contextRef="#ctx0" brushRef="#br1" timeOffset="207632.162">32738 12912 0,'0'0'0,"-18"0"15,18 17-15,0 1 0,-17 0 16,17 17-16,0-17 16,0 17-1,0-18-15,35 1 16,-18-18-16,36 0 15,-35 0-15,35-18 16,-35 1-16,-1-18 16,1 17-16,-18-17 15,0 17-15,-35 0 16,17 18-16,0 0 16,-17 0-16,17 0 15,1 18 1</inkml:trace>
  <inkml:trace contextRef="#ctx0" brushRef="#br1" timeOffset="207945.215">32967 13053 0,'0'0'16,"0"35"-16,18 0 0,17 1 15,-17-36-15,52 17 16,-35-17-16,36-17 16,-36-1-16,18 0 15,-35 1-15,0-19 16,-36 19-1,-17-18-15,-1 35 16,-34-18-16,34 18 16,-52 18-16,53-1 15</inkml:trace>
  <inkml:trace contextRef="#ctx0" brushRef="#br2" timeOffset="-193602.184">19650 5997 0,'17'0'15,"1"0"-15,0 0 16,-18-17-1,-18 17 1,0 0-16,-17 17 16,17-17-16,-52 0 15,17 0-15,0 0 16,-17 0-16,-89 0 16,53 0-16,-88 0 15,88 0-15,-106 18 16,89-18-16,-124 0 15,124 0-15,-107 0 16,124 18-16,-88-18 16,106 0-16,-88 0 15,88 17-15,-89 1 16,107-1-16,-71 1 16,70 0-16,-35 17 15,53-17-15,0-1 16,18 1-16,0 0 15,-53-1-15,70 1 16,-35 17-16,35-17 16,1 17-16,-1 0 15,0-17-15,18 52 16,-17-34-16,17 17 16,0 0-16,0 17 15,0-17 1,0 0-16,0 0 0,-18 53 15,1-36-15,-19 71 16,19-52-16,-1-19 16,0 18-16,1 18 0,-19 71 15,19-89-15,-1 71 16,18-89-16,0 1 16,-18-1-16,18 1 0,0 70 15,0-71 1,0 54-16,0-54 15,0 1-15,18-18 0,-18 17 16,18-17-16,-1 53 16,1-53-16,17 35 15,-17-52-15,0-1 16,17 35-16,-17-34 16,-1-1-16,1 0 15,17-17-15,-17 17 0,17-17 16,-17-1-16,17 1 0,0 0 15,-17-1-15,17 1 0,36 17 16,-36 1-16,0-19 16,0 1-16,18-1 0,18 19 15,-18-19-15,53 19 16,-53-19-16,52 1 16,-34 0-16,-18-18 15,17 17-15,1-17 16,53 36-16,-36-36 15,53 17-15,-71 1 16,19-18-16,-19 17 0,18-17 16,71 18-16,-71 0 15,71-1 1,-71-17-16,71 18 16,-71-18-16,71 18 15,-71-18-15,88 0 16,-87 0-16,87 17 15,-88-17-15,106 0 16,-106 0-16,89-17 16,-89 17-16,106 0 15,-88 0-15,-18 0 16,18 0-16,-18 0 0,106 0 16,-88 0-16,-18 0 15,18 0-15,-18 0 16,18 0-16,0 0 0,0 0 15,105 0-15,-105 0 16,88 0-16,-88 0 16,0-18-16,0 18 15,-18 0-15,18 0 0,105 0 16,-105 0-16,106 0 16,-124 0-16,0-18 15,89 1 1,-89 17-16,53 0 15,-70-18-15,34 18 16,-52 0-16,-17-18 0,17 18 16,-18-17-16,-18 17 0,54-35 15,-53 17-15,-1 0 16,1 1-16,17-1 0,0-35 16,-17 18-1,0-36-15,-18 36 16,17-18-16,-17 0 0,0 0 15,0 0-15,18-17 0,-18-71 16,18 52-16,-18-87 16,0 88-1,0-89-15,0 89 16,0 18-16,0-1 16,0 1-16,0-1 0,0-88 15,0 89-15,17-1 16,-17 1-16,18-1 0,-18 0 15,35-87-15,-35 87 16,18-70-16,-18 71 16,0 17-16,-18-71 15,18 54-15,-17-19 16,17 54-16,-18-53 16,18 53-16,-18-1 15,18 19-15,-17-36 16,-1 18-16,0-18 15,1 17-15,-1 19 16,0-1-16,1 0 16,-36 1-16,35-1 0,-35 0 15,36 1 1,-36-1-16,0 1 16,18-1-16,-1 18 15,-17-18-15,1 1 0,16 17 16,-34-18-16,17 18 0,0 0 15,-18-18-15,18 1 0,-17 17 16,-71-36-16,70 36 16,-105-17-1,88-1-15,-1 18 0,-16-17 0,-107 17 16,88 0-16,-105 0 16,106 0-1,-142 0-15,142-18 16,-142 18-16,142 0 15,-124-18-15,123 18 16,-105-17 0,123 17-16,-123 0 15,123 0-15,-88 0 16,88 0-16,18 0 0,-89 0 16,107 0-16,-71 0 15,88 0-15,-53-18 16,53 18-1</inkml:trace>
  <inkml:trace contextRef="#ctx0" brushRef="#br2" timeOffset="-192734.041">23354 3722 0,'0'0'0,"-18"-18"15,-17 1 1,17 17 0,-70 0-16,35 0 15,-53 17-15,53 18 16,-52 18-16,69 0 15,-34 53 1,52-35-16,1 17 0,-1 0 16,18 0-16,35 106 15,-17-106-15,88 71 16,-53-88-16,88 52 16,-53-70-16,88 0 15,-70-35-15,70-18 16,-70-18-16,71-52 15,-89 17-15,53-71 16,-106 54-16,1-107 16,-36 71-16,-18 1 15,-35-19-15,0 18 0,-106-88 16,71 124 0,-106-36-16,88 88 15,18 1-15,18 17 0,-1 17 16,18 1-16</inkml:trace>
  <inkml:trace contextRef="#ctx0" brushRef="#br2" timeOffset="-190920.81">26705 10283 0,'18'0'0,"-18"-17"16,18 17-16,-18-18 0,17 1 15,-17-1-15,0 0 16,0 1-16,-17-1 16,-36 0-16,17 1 15,-87 17-15,52-18 16,-105 18-16,88 0 15,-124-18 1,106 18-16,-105 0 16,105 0-16,-124 18 15,125-18-15,-125 35 16,124-17-16,18 17 16,-18-17-16,18 17 0,-88 53 15,88-35-15,-53 53 16,88-53-16,0 0 15,0 18-15,18-1 0,-54 71 16,54-70-16,-18 105 16,18-88-1,0 89-15,17-89 16,0 106-16,36-88 16,0 105-16,-1-105 15,19 106-15,-19-106 16,18 0-16,-17-1 15,17 1-15,18 88 16,0-88-16,35 88 16,-35-106-16,71 106 15,-54-105-15,1-1 16,-1-18-16,19 19 0,-19-19 0,107 71 16,-89-88-1,88 88-15,-70-88 16,106 53-16,-107-53 15,107 35 1,-106-70-16,0-1 0,105 19 16,-122-36-16,87 0 15,-88-18-15,71-17 16,-88-1-16,70-16 16,-71 16-16,36-34 15,-53 34-15,0 1 16,35-71-1,-35 53-15,0 0 16,-18 1-16,18-19 0,18-70 16,-36 88-16,36-106 15,-36 89-15,18-89 16,-18 88-16,0-105 16,1 88-16,-1-89 15,-18 89-15,-17 0 16,18 0-16,0 0 0,-1-1 15,19-87-15,-19 88 16,1-106 0,-18 106-16,0-106 15,0 105-15,0-105 16,-18 106-16,1-18 0,-19-70 16,1 88-16,-35-71 15,17 71-15,0 17 16,0 1-16,0-1 0,-18 1 15,1-1-15,17 18 16,-18 0-16,-17 0 16,18 0-16,-1 0 0,-70-17 15,70 52-15</inkml:trace>
  <inkml:trace contextRef="#ctx0" brushRef="#br2" timeOffset="-184392.905">14534 13370 0,'18'0'16,"53"0"-16,-36 0 16,53 0-16,-53 0 15,36 18 1,-53-18-16</inkml:trace>
  <inkml:trace contextRef="#ctx0" brushRef="#br2" timeOffset="-184208.412">14605 13511 0,'0'0'15,"18"124"-15,-18-36 0,0 18 16,0-18-16,-18 18 0,18 70 16,0-105-16,0-1 15,0-34-15,18 17 0,-1 0 16,19-36-16,16-17 15,-34 0-15,17-35 16</inkml:trace>
  <inkml:trace contextRef="#ctx0" brushRef="#br2" timeOffset="-183828.404">15046 13988 0,'18'105'15,"-36"-210"-15,36 263 0,-18-105 16,35 53-16,-17-71 16,-1 1-16,18-1 15,-17-17-15,35-1 0,-35-17 16,35-17-16,-36-1 16,-17 0-16,18 1 15,-18-19-15,17 19 0,-17-18 16,18 17-16,-18 0 15,18 18-15,-1 36 16,19-19 0,-19 1-16,1-1 0,0-17 15,-1 0-15,1 0 16,0-17-16,-18-1 16,0 1-16,0-19 0,0-34 15,0 34-15,-18 1 16,18 0-16,-18 0 0,18-1 15,0 19 1,0-1-16</inkml:trace>
  <inkml:trace contextRef="#ctx0" brushRef="#br2" timeOffset="-183280.054">15769 14252 0,'0'0'0,"-35"0"16,35 18-16,-35 17 15,35-17-15,-18 17 0,18 18 16,18-35-16,-1 17 15,1-17-15,35-18 16,-36 0-16,19-36 16,-36 19-1,17-19-15,-17 1 16,0 0-16,0 17 16,0 1-16,-17 17 15,17 17 1,17 18-1,1-17-15,0 35 16,-18-35-16,17-1 16,1 1-16,0 0 15,-1-1-15</inkml:trace>
  <inkml:trace contextRef="#ctx0" brushRef="#br2" timeOffset="-182962.724">16069 14376 0,'0'0'16,"-18"17"-16,1 1 0,-1 0 0,18 17 16,0-17-16,18-1 15,-1 1 1,1-18-16,17 0 15,-17-18-15,-18 1 16,18-19-16,-18 19 16,0-1-16,0-17 15,17 52 17,-17 1-17,18 0-15,0-1 0,-1 19 0,1-36 16,17 35-16,-17-35 15,-1 0-15</inkml:trace>
  <inkml:trace contextRef="#ctx0" brushRef="#br2" timeOffset="-182418.908">16528 13582 0,'0'18'47,"17"17"-47,-17 0 15,0 18-15</inkml:trace>
  <inkml:trace contextRef="#ctx0" brushRef="#br2" timeOffset="-182313.127">16475 14023 0,'0'35'16,"0"-70"-16,17 70 0,-17-17 16,18-18-16</inkml:trace>
  <inkml:trace contextRef="#ctx0" brushRef="#br2" timeOffset="-182089.029">16545 14340 0,'18'71'15,"-36"-142"-15,54 160 0,-36-72 0,17 19 16,1-19-16,-1 1 0,-17-1 16,18-17-16,-18 36 15,0-19-15,-18-17 16,1 0-16,-1 18 16,1-18-16,17 18 15,-18-18-15,18 17 0,0 1 16,0 0-1,18-1-15</inkml:trace>
  <inkml:trace contextRef="#ctx0" brushRef="#br2" timeOffset="-181411.304">16969 13970 0,'-18'88'0,"36"-176"0,-36 229 15,18-106-15,0 18 0,0-17 16,18 34-16,-18-35 16,17-17-16,1-18 15,0 0-15,-1 0 16,18-53-16,-35 36 15,18-1-15,-18-17 0,0 17 16,18 0-16,-1 1 16,-17 34-16,18 1 15,0 0-15,-1 35 0,-17-18 16,53 18-16,-35-18 16,35-17-16,-18-1 15,0-17-15,-17-17 16,0-19-16,-18 19 15,0-1-15,0-52 16,0 17 0,0 35-16,0 0 15,0 36 1</inkml:trace>
  <inkml:trace contextRef="#ctx0" brushRef="#br2" timeOffset="-181100.978">17551 14358 0,'-18'35'15,"36"-70"-15,-54 88 0,36-18 0,18 1 16,0-19-16,17-17 16,-17 0-16,-1 0 15,1-17-15,0-1 0,-1 0 16,-17 1-16,0-1 0,0 0 15,-17 1-15,17 34 47,17 19-31,1-19-16,-18 1 0,35 17 16,-17-17-1,-1-18 1</inkml:trace>
  <inkml:trace contextRef="#ctx0" brushRef="#br2" timeOffset="-180984.67">17815 14393 0,'18'18'0,"-36"-36"0,54 54 15,-19-19-15,1 1 16,-1-18-16</inkml:trace>
  <inkml:trace contextRef="#ctx0" brushRef="#br2" timeOffset="-180855.827">17974 14429 0,'-18'0'16,"1"0"-16,17 17 16,-18 1-16,-17 0 15,35-1-15,-18 1 16,1-18-16,17 17 15</inkml:trace>
  <inkml:trace contextRef="#ctx0" brushRef="#br2" timeOffset="-180426.686">18203 13653 0,'0'0'16,"18"0"-16,0 0 15,17 17 1,0-17-16,18 35 15,-35 1 1,-1-1-16,1 0 0,0 1 16,-1 16-16,-17 19 0,0-18 15,18 17-15,-18 1 0,0 53 16,0-72-16,0 37 16,0-54-16,0 0 15,-18-17-15,18-1 16,-17-17-1,-1 0-15,0 0 0,1 0 16,-19-35 0,19 18-16,-1-1 0,18 0 15</inkml:trace>
  <inkml:trace contextRef="#ctx0" brushRef="#br2" timeOffset="-180087.784">18891 13653 0,'0'0'16,"18"0"-16,17-18 15,18 0 1,-35 1-16,17 17 15,-17 0-15,-18-18 16</inkml:trace>
  <inkml:trace contextRef="#ctx0" brushRef="#br2" timeOffset="-179764.698">18927 13688 0,'0'0'15,"17"88"-15,1-53 0,-1 18 16,1 0-16,0 18 0,-18-1 15,17 107 1,-34-89-16,-19 159 16,19-124-16,-1 18 0,-17 124 15,35-142 1,-18 89-16,18-124 0,0-17 16,18-1-16,-18 1 15,18-18-15,-1 0 0,-17 0 16,0 0-16,0 35 15,0-53-15,18 36 16,-18-36-16,17 0 16,1-35-16,17 18 15,1-1-15,17-17 16,-36 0-16,1 0 16,-1 0-16</inkml:trace>
  <inkml:trace contextRef="#ctx0" brushRef="#br2" timeOffset="-178814.958">19614 14076 0,'0'0'16,"-17"0"-16,17-18 15,-35 36-15,17-1 16,0 1-16,-52 88 16,34-35-1,19-36 1,34 0-16,1-35 15,0-18-15,17-17 16,0 18-16,-17-1 16,-18-17-16,18-1 15,-1 19-15,-17-1 16,0 0-16,18 18 16,-18 36-1,17-19-15,1 19 0,-18-1 0,35 35 16,-17-34-1,0-19-15,-1 1 0,-17 0 16,18-18-16,0 0 16</inkml:trace>
  <inkml:trace contextRef="#ctx0" brushRef="#br2" timeOffset="-178447.726">19861 13617 0,'0'0'0,"0"18"16,-17 0-1,17 17-15,-18-18 0,0 19 16,-17 17-16,35-36 16,0 36-1,18-18-15,-1-17 0,1 0 16,17-1-16,-17-17 15,0 0-15,-1 0 16,1 0-16</inkml:trace>
  <inkml:trace contextRef="#ctx0" brushRef="#br2" timeOffset="-178274.716">19950 13794 0,'17'0'16,"1"0"-16,0 0 0,17 0 16,-18 0-16,19-18 15,-36 0 1</inkml:trace>
  <inkml:trace contextRef="#ctx0" brushRef="#br2" timeOffset="-178091.728">20038 13723 0,'0'0'0,"0"53"0,0-18 16,0-17-16,0 17 0,17 0 16,19 1-16,-19-19 15,19 1 1,-19-18-16,19 0 15,-19-18-15,-17 1 16</inkml:trace>
  <inkml:trace contextRef="#ctx0" brushRef="#br2" timeOffset="-177908.154">20285 13794 0,'17'0'16,"1"0"-16,17 0 16,-17 0-16,17 0 15,-17 0-15,-1 0 16</inkml:trace>
  <inkml:trace contextRef="#ctx0" brushRef="#br2" timeOffset="-177740.796">20514 13758 0,'0'0'15,"0"53"-15,0-35 0,0 17 16,0-17-16,18 17 0,-1 0 16,1-17-1,0-18-15,-1 0 16</inkml:trace>
  <inkml:trace contextRef="#ctx0" brushRef="#br2" timeOffset="-177440.999">20690 13635 0,'0'0'15,"0"18"-15,18-18 0,0 35 16,-1 0-1,-17-17-15,18-1 0,0 1 16,-1 0-16,1-1 0,-18 1 16,18 0-16,-1-18 0,1 17 15,-18 1-15,0 17 16,0-17 0,0 17-16,-18-17 0,18-1 15,-17 1-15,-1-18 16,0 35-16,1-35 15,-1 18-15,18-1 16,-18-17 0</inkml:trace>
  <inkml:trace contextRef="#ctx0" brushRef="#br2" timeOffset="-176429.134">19773 15399 0,'18'17'15,"-1"19"-15,19-19 0,-1 54 16,0-36-1,1 0-15,-19 1 0,36 17 16,-35-18-16,-18-17 16,17-1-1,-17 1-15</inkml:trace>
  <inkml:trace contextRef="#ctx0" brushRef="#br2" timeOffset="-176251.161">19950 15452 0,'0'0'16,"-36"70"-16,1-17 0,17-18 15,-17 18-15,17-17 16,1-19-16,-1 19 0,18-19 16,18-17-1</inkml:trace>
  <inkml:trace contextRef="#ctx0" brushRef="#br2" timeOffset="-175786.426">20285 14958 0,'-18'0'47,"0"17"-47,-17 19 16,18-36-16,-1 17 15,0 1-15,1 0 0,-1 17 16,0-17-16,18-1 0,0 36 15,0-18-15,53 1 16,-17-19-16,-1 1 16,0 0-16,0-1 0,18-17 15,-35 0 1</inkml:trace>
  <inkml:trace contextRef="#ctx0" brushRef="#br2" timeOffset="-175606.178">20373 15081 0,'18'18'15,"-1"0"1,18-1 0,-17-17-16,35 0 15,-35 0-15,-1 0 16</inkml:trace>
  <inkml:trace contextRef="#ctx0" brushRef="#br2" timeOffset="-175433.65">20479 15028 0,'0'0'0,"0"36"15,0-1-15,0-17 0,-18 17 16,18 0-16,0-17 0,18 17 0,-1 18 15,1-53 1,0 18-16,-1-18 16,19-18-16</inkml:trace>
  <inkml:trace contextRef="#ctx0" brushRef="#br2" timeOffset="-175188.704">20638 15046 0,'0'0'15,"17"0"-15,1 0 16,-1 18-16,1-1 16,17 36-1,-17-53-15,0 35 16,-1-17-16,-17 0 0,0-1 16,0 1-16,0 0 15,-17 17-15,-1-17 16,-17-1-1,17 1-15,0-18 16,1 0-16,-1 0 16,1-18-16</inkml:trace>
  <inkml:trace contextRef="#ctx0" brushRef="#br2" timeOffset="-174532.8">21131 13653 0,'0'-18'16,"0"36"-16,18-54 16,0 36-1,-1 0-15,36 18 16,-35 0-16,35-1 16,-36 1-16,36 52 15,-35-17-15,0 18 16,-18 17-16,17 124 15,-17-89-15,-17 18 16,-1 18-16,0 0 0,1 0 16,17-1-16,-18 1 0,18-18 15,0 0-15,0 0 0,18 0 16,-1-17-16,1-18 0,0 0 16,-1-18-16,1-18 0,-18 1 15,0 35-15,0-71 16,-18-17-16,-35-18 15,-17-53 1,35 17-16,-36-69 16,18 52-16,0-53 15,18 53-15,17 0 0,1 0 16,17-17-16</inkml:trace>
  <inkml:trace contextRef="#ctx0" brushRef="#br2" timeOffset="-174294.167">21960 14799 0,'36'0'16,"-72"0"-16,107 0 0,0 0 15,-36 0-15,35 18 16,-52-18-16,17 17 16,-52 1-1,-1-18-15</inkml:trace>
  <inkml:trace contextRef="#ctx0" brushRef="#br2" timeOffset="-174199.414">22013 14958 0,'0'17'0,"53"-105"0,-106 159 0,71-36 0,0-17 15,17-1-15,0-17 0,0 18 16,1-18-16,-1-18 0</inkml:trace>
  <inkml:trace contextRef="#ctx0" brushRef="#br2" timeOffset="-172653.303">22895 14852 0,'18'-18'15,"-36"36"-15,36-53 0,0 17 16,-1 0-16,-17 1 15,0 52 1,-17 53 0,17-17-1,-18 70-15,18-71 16,18 36-16,-1-53 16,18 18-16,1-54 15,17 1-15,-18-18 16,18-18-16,-18 1 15,-17-36 1,-1 18-16,-17-1 16,0 19-16,0-1 15,18 18-15,-18 18 16,18-18-16,-18 17 0,17 1 16,36 0-1,-35-18-15,17 0 16,-17 0-16,-1 0 0,19-36 15,-36 19-15,0-54 16,0 36-16,-18-36 16,0 36-16,-17-18 15,18 18-15,-19 17 16</inkml:trace>
  <inkml:trace contextRef="#ctx0" brushRef="#br2" timeOffset="-172330.446">23654 15258 0,'0'0'0,"-18"0"0,-17 35 16,17-17-16,18-1 16,0 18-16,0-17 15,0 17-15,18-17 16,35 0-16,-18-18 15,-17 0-15,17-36 16,-35 19-16,0-1 16,0 0-16,0 1 0,-18-18 15,18 17 1,-17 18-16,17 18 16,0 17-1,17 0-15,1-17 0,17 35 16,-17-36-16,17 19 15,-17-36 1,-1 17-16</inkml:trace>
  <inkml:trace contextRef="#ctx0" brushRef="#br2" timeOffset="-172024.456">23971 15328 0,'-17'0'0,"34"0"0,-52 18 15,35 17 1,-18-17-16,18 17 16,18-17-16,-18-1 15,18 1-15,-1-18 0,19 0 16,-19-18 15,-17 1-31,0-1 0,18-17 16,-18 52 15,17 19-31,1-19 16,17 19-16,-35-19 15,36 1-15,-36 0 16</inkml:trace>
  <inkml:trace contextRef="#ctx0" brushRef="#br2" timeOffset="-170840.309">24677 15169 0,'0'0'0,"0"-17"15,-35-1 1,17 18-16,0 0 0,-35 53 16,18-18-1,-18 54-15,36-37 0,17-16 16,0 17-16,0-18 16,35 18-16,0-35 15,0-1-15,1-17 0,34-17 16,-35-1-16,36-35 15,-53 18-15,-1-36 16,-17 53 0,0-17-16,0 18 15,-17 17-15,17 17 16,0 54 0,17-18-16,1 17 15,17-34-15,-17-1 16,-1 0-16,36 0 15,-35-17-15,0-18 16</inkml:trace>
  <inkml:trace contextRef="#ctx0" brushRef="#br2" timeOffset="-170531.489">25118 14799 0,'-18'0'16,"1"18"0,-19-1-16,19 1 0,-36 35 15,35-18-15,18 36 16,0-54-1,35 36-15,-17-35 16,53 17-16,-54-35 16,36 18-16,-35-18 15,-1 0 1,1 0-16</inkml:trace>
  <inkml:trace contextRef="#ctx0" brushRef="#br2" timeOffset="-170355.241">25259 15028 0,'18'0'0,"-1"0"16,1 0-16,17 0 16,0 0-1,-17 0-15,0 0 16</inkml:trace>
  <inkml:trace contextRef="#ctx0" brushRef="#br2" timeOffset="-170190.461">25382 14887 0,'0'0'0,"-17"0"16,17 88-1,0 1-15,0-19 16,17-17-1,19-18 1,-19-17-16,19-18 16,-19 0-16</inkml:trace>
  <inkml:trace contextRef="#ctx0" brushRef="#br2" timeOffset="-170023.518">25594 15028 0,'18'0'16,"-1"0"-16,1 0 0,0 0 16,17 0-16,-17 0 15,17 0-15,0 0 16,-17 0-16</inkml:trace>
  <inkml:trace contextRef="#ctx0" brushRef="#br2" timeOffset="-169699.626">25964 14993 0,'0'0'16,"0"18"-16,18-1 15,-18 1-15,0 0 0,0-1 16,18 19-16,-18-19 0,17 1 15,1-1-15,0 1 16</inkml:trace>
  <inkml:trace contextRef="#ctx0" brushRef="#br2" timeOffset="-169398.856">26141 14940 0,'17'0'16,"1"18"0,0 17-1,-1-35-15,19 35 16,-19-17-16,19 0 16,-19-1-16,1 1 15,0 0-15,-18-1 16,0 1-16,0-1 0,0 19 15,-18-36-15,0 35 16,1-17 0,-1-18-16,0 17 15,1-17-15,-1 0 16,18-17 0</inkml:trace>
  <inkml:trace contextRef="#ctx0" brushRef="#br2" timeOffset="-168976.243">26458 15434 0,'0'18'15,"36"-1"1,17 1-16,-1-18 16,1 0-16,53 18 0,-71-18 15,36 0 1,-53 0-16,-1 0 15</inkml:trace>
  <inkml:trace contextRef="#ctx0" brushRef="#br2" timeOffset="-168831.86">26776 15328 0,'0'0'0,"17"71"15,-17-18-15,0 0 0,18 0 16,0-1-16,-1-16 0,1 17 15,17 0-15,-17-36 16</inkml:trace>
  <inkml:trace contextRef="#ctx0" brushRef="#br2" timeOffset="-168241.842">27552 15222 0,'0'0'16,"18"0"-16,-36 36 15,18 69 1,-18-16-16,1 52 16,17-71-16,17 36 15,1-53-15,35 0 16,-18-35-16,36-18 15,-18-18-15,0-53 16,-36 36-16,18-53 16,-35 35-1,0 0-15,0 18 0,0 17 16,-17 1-16,17 34 16,0 1-16,0 17 0,0 53 15,17-52-15,54 34 16,-36-35-16,1-17 15,34 0 1,-35-18-16,-17-18 0,0 0 16,-1 1-16,-17-71 15,-17 52-15,-19-69 16,19 69-16,-1-17 16,0 18-16,1 17 0,-18 1 15,35 34-15,0 1 16</inkml:trace>
  <inkml:trace contextRef="#ctx0" brushRef="#br2" timeOffset="-167920.925">28328 15752 0,'-35'0'15,"35"17"-15,-18 1 0,1 17 16,17 0-1,0-17-15,35 17 16,-18-17-16,19 0 16,-19-18-16,1 0 15,0 0-15,-1-18 0,1-17 16,-18-1-16,0 1 16,0 0-16,0 17 15,0 1-15,0-1 16,0 36-1,18 17-15,-18-18 16,17 36-16,-17-35 16,18 17-16,-18-17 15</inkml:trace>
  <inkml:trace contextRef="#ctx0" brushRef="#br2" timeOffset="-167795.591">28557 15804 0,'0'0'15,"36"0"-15,-19 0 16,36 18-16,-35 0 16,35 17-16,-36-35 15,1 18-15</inkml:trace>
  <inkml:trace contextRef="#ctx0" brushRef="#br2" timeOffset="-167674.545">28734 15857 0,'-36'0'0,"72"0"0,-72 18 16,19 0-16,-1-1 16,1 1-1,17 0-15</inkml:trace>
  <inkml:trace contextRef="#ctx0" brushRef="#br2" timeOffset="-167186.247">29228 15558 0,'0'35'0,"35"0"15,-17 0-15,34 18 0,37 35 16,-36-52-16,0-1 15,-1 0-15,-16 1 0,34 16 16,-52-34-16,0 0 16</inkml:trace>
  <inkml:trace contextRef="#ctx0" brushRef="#br2" timeOffset="-167008.774">29580 15699 0,'-70'70'16,"140"-140"-16,-193 175 0,88-69 15,-36 34-15,53-34 16,1 16 0,17-34-16,17-18 15</inkml:trace>
  <inkml:trace contextRef="#ctx0" brushRef="#br2" timeOffset="-166719.004">29951 15117 0,'-18'0'16,"36"0"-16,-53 17 0,-18 1 16,35 17-16,-17 0 15,-1 36 1,36-36-16,0 36 16,18-36-16,17 18 15,1-18-15,17 1 16,-18-19-16,-18-17 0,1 0 15,0 18-15</inkml:trace>
  <inkml:trace contextRef="#ctx0" brushRef="#br2" timeOffset="-166546.045">30057 15416 0,'35'0'15,"-70"0"-15,88 0 0,-18 0 16,0 0-16,-17 0 16,-1 0-16,1 0 15</inkml:trace>
  <inkml:trace contextRef="#ctx0" brushRef="#br2" timeOffset="-166339.817">30163 15222 0,'-18'53'15,"0"0"1,18-18-16,0 1 0,18 34 16,0-34-16,17-1 15,0-17-15,0 17 16,1-35-1,-1 0-15</inkml:trace>
  <inkml:trace contextRef="#ctx0" brushRef="#br2" timeOffset="-166102.187">30427 15240 0,'0'0'16,"18"0"-16,-1 35 15,1-35-15,0 18 16,17 0-16,-17-1 0,52 18 16,-52-17-1,35 17-15,-53-17 16,0 0-16,0-1 0,0 1 16,-53 17-16,35-17 15,-35 17 1,18-17-16,-18-1 15,18 1-15</inkml:trace>
  <inkml:trace contextRef="#ctx0" brushRef="#br2" timeOffset="-165595.434">28698 15734 0,'0'0'16,"18"0"15,-18 35-31,18-17 16,35 35-16,-36-36 16,36 19-1,-35-19-15,35 1 16,-53 0-16,0-1 15</inkml:trace>
  <inkml:trace contextRef="#ctx0" brushRef="#br2" timeOffset="-165428.991">28945 15663 0,'-52'71'15,"104"-142"-15,-122 177 0,52-71 0,-35 36 16,36-36-16,17 1 16,-18-19-16,18 18 0,0-17 15</inkml:trace>
  <inkml:trace contextRef="#ctx0" brushRef="#br2" timeOffset="-164239.162">22895 16016 0,'0'0'0,"-17"0"0,-1 18 15,0-18-15,36 0 16,17 0 0,1 0-16,52 0 15,-18 17-15,107-17 16,-71 0-16,158 0 15,-105 18 1,176-18-16,-141 18 16,229 17-16,-193-17 15,17-1-15,264 19 16,-246-19-16,317 18 16,-282-35-16,0 18 15,317 17-15,-317-17 16,-18 17-16,0-17 0,230 52 15,-265-34-15,194 34 16,-247-17 0,158 18-16,-210-36 15,69 18-15,-140-35 16,-18-1-16,-18-17 16,-17 18-16,-36-18 0,-17-18 15,-1 18-15,-87-35 16</inkml:trace>
  <inkml:trace contextRef="#ctx0" brushRef="#br2" timeOffset="-162382.294">5345 3510 0,'0'-17'31,"17"-1"-31,-17 0 15,0 1-15,18-1 16,-18 0-16,18 1 16,-18-1-16,52-17 15,-16 17-15,34-35 16,-17 36-16,0 17 0,-18-18 16,18 18-16,71 0 15,-54 0-15,107 18 16,-71-18-16,-1 17 15,19-17-15,123 18 16,35-18-16,-141 0 16,0-18-16,18 18 0,0-17 15,141-19 1,-159 19-16,123-19 16,-140 19-16,123-54 15,-141 36-15,88-36 16,-106 36-16,35-71 15,-70 71-15,-35-18 0,-1 0 16,1 0-16,-18 18 16,-35-53-16,17 52 15,-35 1-15,18 35 16,0 0-16,17 18 0,-17 35 16,17-36-16,0 54 15,18-53 1,18 52-16,0-35 15,17 36-15,-17-36 16,-1 18-16,19-18 0,-1 18 16,0 0-16,36 18 15,-36-36-15,18 0 16,17 1-16,-17-36 16,53 0-16,-71-18 15</inkml:trace>
  <inkml:trace contextRef="#ctx0" brushRef="#br2" timeOffset="-161123.387">9684 3193 0,'0'-18'16,"17"18"-1,36-18 1,0 1-16,-17 17 16,16 0-16,90 0 15,-54 0-15,106 0 16,-71-18-16,-17 18 0,18-18 16,17 1-16,0-1 15,159-17-15,-142 35 16,125 0-16,-142 0 15,106 0-15,-142 18 16,1-1-16,-17 1 16,-1-1-16,53 1 15,-71-18-15,36 0 16,-53 0-16,53 0 16,-88 0-16,17 0 15,-17 0-15,-1 0 0,1 0 16,-18 18-1,17-18-15,-17 17 16,18-17-16,0 18 16,-1 0-16,1-18 15,0 17-15,-1-17 0,1 18 16,0-18-16,-1 0 16,1 18-16,-1-18 15,-17 17 32,18 1-31,0-1-16,-1 1 15,1-18-15,-18 18 16,0-1 0,-18 1-16,1 0 15,-1-1-15</inkml:trace>
  <inkml:trace contextRef="#ctx0" brushRef="#br0" timeOffset="-150190.869">5856 2399 0,'0'18'32,"0"52"-17,0-17-15,18 0 16,-18 17-16,0 72 16,0-54-16,0-18 0,0 54 15,0-71-15,17-18 16,-17 18-16,18-35 15,-18-1-15,-18-34 16,18-1 0</inkml:trace>
  <inkml:trace contextRef="#ctx0" brushRef="#br0" timeOffset="-149985.889">5680 2999 0,'53'123'15,"-106"-246"-15,123 299 0,-52-123 16,35 53-16,-18-71 16,18 0-16,-35-17 15,17-18-15,0-18 0,1 1 16,-1-19-16,-18 1 16,19-18-16,-19 18 0,19-36 15,-19 36-15,19-18 16</inkml:trace>
  <inkml:trace contextRef="#ctx0" brushRef="#br0" timeOffset="-149238.877">10742 2452 0,'0'53'0,"0"0"16,0 88-16,0-71 16,0 71-16,0-52 15,0-36-15,0 17 16,18-17-16,-18-18 0,0 36 16,0-54-16,17 1 15</inkml:trace>
  <inkml:trace contextRef="#ctx0" brushRef="#br0" timeOffset="-149044.321">10619 3193 0,'53'105'15,"-106"-210"-15,123 246 0,-52-88 0,-1-36 16,36 19-16,-17-36 15,-1 0-15,0 0 16,0-18-16,1 0 0,17-17 16,-36 0-16,1-1 15,0 36-15</inkml:trace>
  <inkml:trace contextRef="#ctx0" brushRef="#br0" timeOffset="-147387.825">23389 2258 0,'0'-18'0,"0"36"32,0 35-17,0-18-15,0 88 16,-17-34-16,17-19 15,-18 18-15,0 1 0,18 16 16,-17-16-16,17-1 0,0-35 16,0 53-16,0-89 15,17 1-15,-17-36 32,0 1-17</inkml:trace>
  <inkml:trace contextRef="#ctx0" brushRef="#br0" timeOffset="-147125.267">23125 2963 0,'35'53'16,"-70"-106"-16,88 142 0,-36-54 0,1 18 15,-1 17-15,1-34 16,0-1-16,-18-18 15,17 19-15,1-19 16,17-34-16,-17-1 16,35-35-16,-18 18 15,18-71-15,-18 71 16,18-36 0,-18 54-16,1 17 15,-19 0-15</inkml:trace>
  <inkml:trace contextRef="#ctx0" brushRef="#br0" timeOffset="-134840.986">1288 7673 0,'0'-18'16,"-18"1"-1,0 17-15,18-18 16,-53 18 0,36 18-16,-36-1 15,18 19-15,-1-1 0,-52 88 16,53-52-16,-53 70 16,35-53-16,35-17 15,0 17-15,1-18 0,-1 107 16,18-89-16,18 124 15,17-106-15,18 105 16,-18-105-16,54 70 16,-37-105-16,72 70 15,-71-70-15,0-18 16,-18 0-16,0-18 16,36 35-16,-54-52 15,19 17-15,-54-35 31</inkml:trace>
  <inkml:trace contextRef="#ctx0" brushRef="#br0" timeOffset="-134552.908">1411 9648 0,'18'36'16,"-1"-1"-16,1 0 16,17 1-16,1-1 0,52 35 15,-53-34 1,36 34-16,-36-34 16,0 34-16,-17-35 15,-18 1-15,-18-19 16,-35 36-1,18-35-15,-53 17 16,53-17-16,-36 17 16,36-17-16,-18 17 15</inkml:trace>
  <inkml:trace contextRef="#ctx0" brushRef="#br0" timeOffset="-133407.98">2223 10830 0,'0'-17'15,"0"-1"-15,0 0 16,0 1-16,0 34 31,0 72-15,0-19-16,35 71 15,-18-88-15,1 0 16,35 18-16,-35-54 16,52 1-16,-52-18 15,17 0-15,-17-35 16,-1 17-16,19-53 15,-36 36-15,0-18 0,0 0 16,0 18-16,0 17 16,0 36-1,0 0-15,17 35 0,-17 0 16,18 17-16,0 18 16,-1-17-16,-17 17 0,18 71 15,-18-106-15,-18 70 16,1-88-16,-1 1 15,0-1-15,-17-17 0,-18-1 16,18-17 0,-18-17-16,35-19 15,-17 1-15,17-18 0,1 0 16,-1-17-16</inkml:trace>
  <inkml:trace contextRef="#ctx0" brushRef="#br0" timeOffset="-132839.97">2152 10301 0,'0'18'0,"0"-36"0,18 36 31,17-36-31,-17 0 15,34-17 1,-34 18-16,17-19 16,-17 19-16,-18-1 0,18 18 15,-18 18 1,0 17 0,17 18-1,1 17-15,-18-52 16,18 53-16,-1-54 15,-17 19-15,18-19 16</inkml:trace>
  <inkml:trace contextRef="#ctx0" brushRef="#br0" timeOffset="-132512.098">2893 10283 0,'0'18'16,"-18"0"-16,1 17 16,-1-17-1,0-1-15,1 1 0,-1 0 16,0-1-16,1 19 15,-1-19-15,18 18 16,0-17-16,0 0 0,0-1 16,18 1-16,-1 0 0,19-1 15,-1-17-15,18 18 16,-18 0-16,18-1 16,-35-17-16</inkml:trace>
  <inkml:trace contextRef="#ctx0" brushRef="#br0" timeOffset="-132290.008">3052 10530 0,'0'0'0,"35"0"15,-18 0-15,19 0 16,17-17-16,-36-1 16,19 1-1,-19 17-15,-17-18 16</inkml:trace>
  <inkml:trace contextRef="#ctx0" brushRef="#br0" timeOffset="-132077.943">3175 10372 0,'0'0'0,"0"17"15,-18 19 1,18 34-16,0 1 16,18-54-16,-18 19 15,35 17-15,-17-36 16,35 1-16,-18-18 15,18 0-15,-35-18 16,-1 1-16</inkml:trace>
  <inkml:trace contextRef="#ctx0" brushRef="#br0" timeOffset="-131788.648">3404 10301 0,'0'0'16,"0"18"-16,0 17 0,36 0 15,-19-17-15,19 0 16,-19-1-16,54 1 16,-54 0-16,19-18 15,17 35-15,-36 0 16,-17-17-16,0-1 15,-17 19 1,-19-1-16,19-17 0,-19-1 16,1 1-1,17-1-15,-17 1 16</inkml:trace>
  <inkml:trace contextRef="#ctx0" brushRef="#br0" timeOffset="-131405.154">4092 10918 0,'0'18'15,"18"-18"-15,0 0 16,17 18-16,18-18 16,-18 0-16,-17 0 15,17 0-15,-17 0 0,-1 0 16,-17 17-16</inkml:trace>
  <inkml:trace contextRef="#ctx0" brushRef="#br0" timeOffset="-131290.851">4180 11201 0,'18'0'0,"0"0"16,-1-18-16,36-17 15,-17 17-15,-19 1 0</inkml:trace>
  <inkml:trace contextRef="#ctx0" brushRef="#br0" timeOffset="-130576.541">5151 11077 0,'-18'-35'16,"36"70"-16,-54-88 0,-34 36 16,52 17-16,-52 0 15,34 17-15,1 19 0,17-1 16,1-17-16,-1 52 15,18-35-15,18-17 0,17 17 16,0-17-16,18-18 16,-18 0-1,1-18-15,-1-17 16,-17 17-16,-18-17 16,0 17-16,0 1 15,0 34 1,0 54-1,0-18-15,35 106 16,0-89-16,-17 1 0,17 52 16,-17-35-1,-18-35-15,0-35 16,-36 35-16,1-35 16,-18-1-16,18-17 15,-36-35-15,36 17 16,0 1-16,0-36 15,-1 17-15,19-52 16,17 35-16</inkml:trace>
  <inkml:trace contextRef="#ctx0" brushRef="#br0" timeOffset="-130327.331">5574 10354 0,'0'0'16,"0"18"-16,-18-1 0,1 89 15,-1-35 1,0-1-16,18 36 0,-17 70 16,34-70-16,1 53 15,0-88-15,17 34 16,0-52-16,36 0 15,-36-35-15,18 0 16</inkml:trace>
  <inkml:trace contextRef="#ctx0" brushRef="#br0" timeOffset="-129865.605">5927 10883 0,'0'0'0,"0"-17"16,17 17-16,-17 35 31,0 53-15,0-17-16,0-18 0,0 52 15,18-69-15,0 17 16,-1-36-16,19 1 15,-19-18-15,1-35 16,-1 17-16,-17-35 16,18 35-16,-18-17 15,0 17-15,18 1 0,-18 34 16,17 36 0,1-35-16,0 17 15,-1-17-15,19 0 16,16 17-16,-34-35 15,35-35-15,-35 17 16,-1-53-16,-17 36 16,0-71-16,-17 53 15,-1-53 1,-17 54-16,17-1 16,0 0-16,1 17 0,17 19 0,-18 17 15,18 17-15,18 1 16</inkml:trace>
  <inkml:trace contextRef="#ctx0" brushRef="#br0" timeOffset="-129130.534">6615 11236 0,'0'0'16,"-18"0"-16,0 0 15,18 18-15,0 35 16,0-18-16,18 18 16,0-18-1,-1-17-15,1-18 0,0 17 16,17-17-16,-18 0 0,1 0 15,0-17-15,-18-1 0,17-17 16,-17 17-16,0-17 16,0 17-16,0 1 15,18 34 1,17 54 0,-17-36-16,17 36 0,36 52 15,-36-70-15,-17 70 16,-1-70-16,-34 0 15,-1-17-15,0 16 0,-17-34 16,-35 35-16,17-35 16,-53-18-16,53 0 15,-35-36 1,35 1-16,17 0 0,19 17 16,-18-52-16,35 34 15</inkml:trace>
  <inkml:trace contextRef="#ctx0" brushRef="#br0" timeOffset="-128220.981">7585 11060 0,'-18'-36'16,"18"19"-16,-53-1 15,36 18-15,-19 0 16,1 0-16,0 35 0,-18 36 15,18-18 1,17-18-16,18 18 0,0-18 0,18 1 16,34 34-1,1-52-15,36-1 16,-37-34-16,54-19 16,-53 1-16,-18-35 15,-17 34-15,-18-17 16,-18 18-16,-17 0 15,18 17-15,-19 18 16,19 0 0,17 36-16,17 34 15,1-35-15,35 36 16,-18-36-16,0 0 0,18 18 16,-17-35-1,-19 0-15,1-1 16,-18-34-1</inkml:trace>
  <inkml:trace contextRef="#ctx0" brushRef="#br0" timeOffset="-127906.644">8026 10319 0,'0'0'0,"-18"0"15,-17 35 1,17 0-16,1 18 0,-19-17 16,1 52-1,17-53-15,18 18 16,0-18-16,0-17 0,18-1 15,17-17-15,-17 18 16,17-18-16,0 18 0,-17-18 16,17 0-16,1 17 15,-19-17-15,19 0 0,-1 18 16</inkml:trace>
  <inkml:trace contextRef="#ctx0" brushRef="#br0" timeOffset="-127746.72">8132 10654 0,'35'0'0,"-70"0"0,87-18 15,-16 18 1,-19 0-16,1-17 16,0 17-16,-1 0 15</inkml:trace>
  <inkml:trace contextRef="#ctx0" brushRef="#br0" timeOffset="-127568.246">8237 10513 0,'-17'0'0,"34"0"0,-34 35 0,17-17 16,0 35-16,0-36 15,17 36 1,1-35-16,0-1 0,35-17 15,-18 0-15,18 0 16,-36-17-16,19-1 16</inkml:trace>
  <inkml:trace contextRef="#ctx0" brushRef="#br0" timeOffset="-127310.591">8431 10354 0,'18'18'16,"-18"-1"-16,53 19 16,-18-1-16,36 0 15,-36-17 1,0-1-16,1-17 0,17 36 16,-36-19-16,-17 19 15,-17-19-15,-36 36 16,17-18-16,-34 1 15,52-19-15,-17 19 16,17-19-16,18 1 16</inkml:trace>
  <inkml:trace contextRef="#ctx0" brushRef="#br0" timeOffset="-126963.303">9066 11007 0,'0'0'16,"53"0"-16,-17 0 16,52 0-16,-53-18 15,36 0-15,-54 18 16,19 0-16,-19-17 15,-34-1 1</inkml:trace>
  <inkml:trace contextRef="#ctx0" brushRef="#br0" timeOffset="-126820.076">9243 10866 0,'0'0'15,"17"70"-15,-17-17 16,0 0-16,18 18 15,-18-19-15,18 1 0,-1 36 16,1-54-16,-18 0 0</inkml:trace>
  <inkml:trace contextRef="#ctx0" brushRef="#br0" timeOffset="-126305.133">9701 10548 0,'0'0'16,"36"176"-16,-1-87 0,0 87 16,-17-105-16,0-1 15,-18 1-15,35 17 16,-35-53-16,0-17 15,0-1-15,0-34 16,0-18-16,0-1 16,0 1-16,17 17 0,36-35 15,-17 36-15,-1 17 16,18 0-16,-18 17 0,-17 19 16,-1 17-1,-17-36-15,0 1 0,-35 17 16,-35 0-16,34-17 15,1-18-15,-18 18 0,18-18 16,0 0-16,52-18 16</inkml:trace>
  <inkml:trace contextRef="#ctx0" brushRef="#br0" timeOffset="-125909.853">10283 11289 0,'0'0'0,"-17"35"15,17-17-15,35 17 16,-17-17-16,35 17 16,-18-17-16,18-1 15,-35-17-15,-1-17 16,1-1-16,-18 0 15,0-17-15,0 17 16,0 1-16,17 34 31,1 54-15,0-36-16,-18 18 0,17 35 16,-17-52-16,0 52 15,-17-70-15,-1 17 16,0 0-16,1-17 15,-54-1-15,54-17 16,-19 0-16,19 0 0,-19-17 16,1-19-16,17 19 15,18-36 1,0 35-16</inkml:trace>
  <inkml:trace contextRef="#ctx0" brushRef="#br0" timeOffset="-125599.362">10689 10354 0,'0'0'0,"18"0"0,-1 18 16,36 52-16,0 1 16,-17 17-16,16 18 15,-16-18-15,-1 18 0,0-18 16,-17 18-16,0-36 0,-18 89 16,-18-106-16,-35 53 15,35-71-15,-17 0 16,-18 1-16,18-19 0,0 1 15</inkml:trace>
  <inkml:trace contextRef="#ctx0" brushRef="#br0" timeOffset="-124565.114">6773 11289 0,'18'0'46,"-36"0"48,36 0-63,-18-18-15,0 1 31,0 34-16,0 1-31,0 0 16,18 17-16,-18-18 15,17 36-15,-17-35 16,0 17 0</inkml:trace>
  <inkml:trace contextRef="#ctx0" brushRef="#br0" timeOffset="-119899.34">6438 12471 0,'0'-18'0,"0"36"32,0 17-32,0 18 15,0-18-15,18 18 16,-18 88-16,0-70 15,17 17-15,-17-17 0,18 34 16,-18-52-16,18 18 16,-18-54-16,0 1 15,0-36 1,0 1 0</inkml:trace>
  <inkml:trace contextRef="#ctx0" brushRef="#br0" timeOffset="-119594.197">6191 12823 0,'0'-17'16,"18"-1"-16,0 1 15,34-19-15,-16 1 16,-1 0-16,-17-1 15,35-16-15,-36 16 16,1 19-16,-18-1 16,17 18-1,-17 18-15,0 17 16,18 0 0,0-17-16,17 17 15,-17-17-15,35-1 16,-36 1-1,1-18-15,17 0 0</inkml:trace>
  <inkml:trace contextRef="#ctx0" brushRef="#br0" timeOffset="-118970.123">10248 12418 0,'0'17'31,"18"72"-15,-18-36 0,0 88-16,17-71 15,-17 71-15,0-88 16,0 0-16,0 0 16,18 0-16,-18-18 0,18 18 15,-18-35 1,17-18-16,-17-18 15,18 1-15</inkml:trace>
  <inkml:trace contextRef="#ctx0" brushRef="#br0" timeOffset="-118480.822">10107 12841 0,'-18'0'0,"36"0"0,-36-18 32,18 1 30,0-1-46,0 1-16,0-1 15,18-17 1,-18 17-16,0 0 16,18 1-16,-1-19 15,-17 19-15,36-18 16,-19-1-16,1 19 15,35-72 1,-36 54-16,1 18 16,0 17-1,-1 17-15,-17 1 16,53 52 0,-35-52-16,0 0 15,-1-1-15,19 1 0,-19 0 16,1-1-16</inkml:trace>
  <inkml:trace contextRef="#ctx0" brushRef="#br0" timeOffset="-116691.373">2522 12471 0,'0'0'0,"0"17"0,0 89 16,0-35 0,0-1-16,18 71 15,-18-70-15,18 52 16,-18-87-16,17-1 0,1 18 15,0-35-15,-1-18 16,-17-18 0</inkml:trace>
  <inkml:trace contextRef="#ctx0" brushRef="#br0" timeOffset="-116374.531">2205 12771 0,'0'0'16,"0"-18"0,18-17-16,-1-1 15,36-17-15,-35 18 16,35-35-16,-18 34 15,-17 19-15,17-19 16,-18 54 0,1 17-1,-18 1-15,35 34 16,-17-35-16,0 1 16,35 17-16,-36-18 15,36 18-15</inkml:trace>
  <inkml:trace contextRef="#ctx0" brushRef="#br0" timeOffset="-109277.6">32403 2223 0,'0'-18'0,"17"18"32,-17 18-32,0-1 15,0 89-15,0-35 16,0 87-16,-17-70 15,-1-17-15,18 35 16,0-18 0,0-53-16,0 18 15,-18-35-15,1-18 16,-1-18-16</inkml:trace>
  <inkml:trace contextRef="#ctx0" brushRef="#br0" timeOffset="-109009.889">32156 2716 0,'0'89'16,"0"-178"-16,17 231 0,1-72 16,0-17-16,-1 0 0,19 35 15,-1-70-15,35 35 16,-34-53-16,-1 0 15,0 0-15,0-18 0,36-53 16,-36 36-16,36-53 16,-53 35-1,34-17-15,-52 52 16,18-17-16,-36 35 16,-17 17-1</inkml:trace>
  <inkml:trace contextRef="#ctx0" brushRef="#br0" timeOffset="-107960.265">23407 2134 0,'0'0'0,"0"-35"0,0-18 16,0 18-16,17 17 15,-17-35-15,18 36 0,-18-1 16,18 0-1,-18 1 1,17 17-16,-17-18 16,-17 36 31,17-1-47,-18 19 0,-17 105 15,35-53-15,-18 88 16,18-70-16,-17 71 15,-1-89-15,0 53 16,18-88 0,-17 53-16,17-53 15,0-18-15,0 0 0,0-17 16,17 17-16,-17-17 16,0-36 15,-17 0-31,-1 1 15,18-1-15,-18 18 0,18-18 16</inkml:trace>
  <inkml:trace contextRef="#ctx0" brushRef="#br0" timeOffset="-107565.974">23054 2699 0,'0'-18'15,"18"36"1,-1 17 0,1 0-16,-18 1 15,18 17-15,17 52 16,-35-52-16,35 35 15,-17-52-15,17 17 16,-17-53-16,35 17 16,-36-34-16,54-19 15,-18 1-15,17-35 16,-34 34-16,16-17 16,-34 18-16,0 17 15,-18 1-15,17 17 0,-17-18 16,0 1-16,-17 17 15,-1 0 1,0 17 0</inkml:trace>
  <inkml:trace contextRef="#ctx0" brushRef="#br0" timeOffset="-106756.952">19438 2311 0,'-18'0'16,"18"-18"-16,0 36 15,-17 52 1,17-17-16,-18 88 15,18-53-15,-17-17 16,17 0-16,-18 70 16,18-71-16,0-34 0,-18 34 15,18-52-15,0-1 16,0 1-16,-17-18 16,17-18-1</inkml:trace>
  <inkml:trace contextRef="#ctx0" brushRef="#br0" timeOffset="-106485.731">19050 2875 0,'35'88'15,"-70"-176"-15,88 212 0,-35-89 0,17 53 16,-18-53-16,1-17 15,0 0-15,-1-1 0,19 19 16,-1-36-16,18-18 16,-35 0-16,17 1 15,0-1-15,0-17 16,1 17-16,-19-17 0,19-36 16,-19 18-1,1 36-15,-18-1 0,-18 0 16,1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51:28.5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8378 0,'-17'0'15,"34"0"1,36 0-1,18 0-15,70 18 16,-53-36-16,89 18 16,-89-17-16,71-1 15,-89 18-15,36 0 16,-71 0-16,18 0 16,-35 0-16,-1 0 15,-34 18-15,17-36 16,-18 18-16,-17-17 15</inkml:trace>
  <inkml:trace contextRef="#ctx0" brushRef="#br0" timeOffset="217.414">7303 8167 0,'0'0'16,"17"0"-16,1 0 0,17 0 15,0 17 1,1 1-16,-1-18 0,-17 18 15,17-1-15,18 36 16,-53-35-16,17 17 16,-17-17-16,0 35 15,-17-36-15,-1 19 16,0-19-16,1 19 0,-1-1 16,-17 18-16</inkml:trace>
  <inkml:trace contextRef="#ctx0" brushRef="#br0" timeOffset="723.077">9102 10672 0,'-18'35'16,"36"-18"-16,-18 72 15,0-54-15,17 18 16,1-18-16,17 53 16,-35-52-16,36 17 15,-36-36-15,17 18 16,-17-17-16,18-18 0,-18 18 16,0-36-1</inkml:trace>
  <inkml:trace contextRef="#ctx0" brushRef="#br0" timeOffset="997.525">8961 11060 0,'0'-18'16,"0"0"-16,17 1 16,18-54-1,1 36-15,-19-18 0,19 18 16,-19-18-16,19-18 15,-19 36-15,19 0 16,-36 17-16,17 36 16,1-1-16,-18 1 15,17 0-15,1 17 0,0 0 16,-1-17-16,19-1 16,-19 1-16,1 0 0,17-18 15,0 0-15,-17 0 16,-18-18-16</inkml:trace>
  <inkml:trace contextRef="#ctx0" brushRef="#br0" timeOffset="1808.532">9119 5239 0,'0'17'16,"0"19"-16,-17 34 15,17-34-15,0-1 16,0 18-16,0 17 15,0-34-15,35-1 16,-17-18-16,-18 1 16,17-18-16,1 0 0,0-18 15</inkml:trace>
  <inkml:trace contextRef="#ctx0" brushRef="#br0" timeOffset="2068.999">8978 5256 0,'0'-17'16,"18"17"0,-1-18-1,1 18-15,17-18 0,1-17 16,-19 0-16,19 0 16,-19 17-16,-17 0 15,18 18-15,-18-17 16,18 17-16,-18 17 0,35 36 15,-18-17 1,19 16-16,-19-16 0,54 34 16,-36-17-16,0-35 15,18 17-15,-17 0 0,17-17 16</inkml:trace>
  <inkml:trace contextRef="#ctx0" brushRef="#br0" timeOffset="2596.926">10142 8308 0,'0'0'15,"-17"0"-15,34 0 16,54 18-1,-18-18-15,17 0 16,1 17-16,17-17 0,71-17 16,-53 17-16,-18-18 15,71-17-15,-89 17 16,18 0 0,-52 1-16,-36-1 15</inkml:trace>
  <inkml:trace contextRef="#ctx0" brushRef="#br0" timeOffset="2802.937">10954 8132 0,'17'0'15,"19"0"-15,-1 0 16,0 17-16,1-17 0,16 0 16,54 35-16,-70-17 15,-1 0-15,-18 35 16,-17-18-16,0 0 15,-17 0-15,-1 1 0,-52 34 16,34-34-16,19-19 16,-1 19-16,0-1 0,1-18 15</inkml:trace>
  <inkml:trace contextRef="#ctx0" brushRef="#br0" timeOffset="3394.182">12876 10619 0,'0'0'0,"0"17"32,0 54-32,0-18 15,18 53 1,-18-54-16,18 54 16,-18-53-16,17 18 15,1-36-15,-18 18 16,18-53-16,-18 18 15</inkml:trace>
  <inkml:trace contextRef="#ctx0" brushRef="#br0" timeOffset="3649.716">12700 11113 0,'0'0'15,"-18"0"-15,18-18 0,18 0 0,0 1 16,35-54-1,-36 36-15,18-18 0,1 18 16,-19-18-16,1 17 0,0-17 16,-1 18-16,1-18 15,0 53-15,-18-17 0,0 34 32,17 1-17,1-18-15,17 18 16,-17-18-16,52 0 15,-34-18-15,-1 0 0,0 1 16</inkml:trace>
  <inkml:trace contextRef="#ctx0" brushRef="#br0" timeOffset="4026.881">13829 8590 0,'0'0'16,"0"-17"-16,18 17 0,34-18 15,-16 0-15,70 1 16,-54 17-16,19 0 16,0 0-16,17 0 0,71-18 15,-89 18 1,71-18-16,-106 1 15,36-1-15,-53 0 16</inkml:trace>
  <inkml:trace contextRef="#ctx0" brushRef="#br0" timeOffset="4215.898">14676 8308 0,'17'35'15,"18"-17"-15,1-1 16,52 1-1,-35 0-15,35-1 16,-53 1-16,-17-18 0,-18 35 16,0-17-16,-18 17 0,-17-17 15,-35 52-15,-1-34 16,36-19-16,-1-17 16,19-17-16</inkml:trace>
  <inkml:trace contextRef="#ctx0" brushRef="#br0" timeOffset="4676.858">12859 5080 0,'0'0'15,"-18"35"-15,18 18 0,0-18 0,0 18 16,18 53-1,-1-70-15,1 52 16,0-53-16,-1-17 0,1 17 16,0-17-16</inkml:trace>
  <inkml:trace contextRef="#ctx0" brushRef="#br0" timeOffset="4952.266">12771 5186 0,'52'-18'16,"-34"1"-1,17-1-15,-17 0 16,0-17-16,-1 17 16,-17 1-16,18-1 0,-18-17 15,18 35 1,-1 35-1,19 18 1,-1-35-16,18 52 16,-18-52-16,36 17 15,-36-17 1,18-1-16,-18 1 16</inkml:trace>
  <inkml:trace contextRef="#ctx0" brushRef="#br0" timeOffset="5539.676">16757 10601 0,'18'35'16,"-18"36"0,17 35-16,-17-53 15,18-1-15,-18 1 0,35 36 16,-35-36-1,18-36-15,-18 18 0,0 1 16,0-19-16,0-34 16</inkml:trace>
  <inkml:trace contextRef="#ctx0" brushRef="#br0" timeOffset="5818.458">16492 10936 0,'0'0'15,"18"0"1,35-53-16,-18 18 16,18 0-16,-18-1 0,-17-17 15,17 18-15,1-71 16,-19 53-16,-17-35 16,0 35-16,0 36 15,0-19-15,0 72 31,36 17-15,-19-18-16,18 0 16,-17-35-16,35 18 15,-35-18-15,35-53 16</inkml:trace>
  <inkml:trace contextRef="#ctx0" brushRef="#br0" timeOffset="6117.193">17357 8502 0,'0'0'16,"70"35"-16,-17-17 0,0-18 15,106 0-15,-71-18 16,106-35-16,-123 36 16,-1-1-16,18 0 15,-52 18-15,-36-17 16</inkml:trace>
  <inkml:trace contextRef="#ctx0" brushRef="#br0" timeOffset="6317.224">18098 8273 0,'0'0'16,"88"-18"-16,-53 18 16,0 18-16,18-18 0,35 35 15,-52-17-15,-1-1 16,-17 1-16,-1 17 0,-17-17 15,0 17-15,-17 0 16,-1-17-16,-17 17 0,-18 1 16,-35-36-1,52 0-15,1-36 0,0 19 16</inkml:trace>
  <inkml:trace contextRef="#ctx0" brushRef="#br0" timeOffset="6729.598">16722 5327 0,'-18'88'16,"36"-176"-16,-36 211 0,18-87 0,0 17 15,18 0 1,-1-18-16,1-18 0,0 1 16,-1 0-1</inkml:trace>
  <inkml:trace contextRef="#ctx0" brushRef="#br0" timeOffset="6963.734">16563 5133 0,'0'0'0,"35"-35"0,-17 35 15,-1-18-15,19-35 16,-19 35-16,19-17 15,-19 18-15,1 17 0,0-18 16,-1 36 0,1 34-1,0-16-15,17 17 0,-18-18 16,54 53 0,-36-53-16,18 1 0</inkml:trace>
  <inkml:trace contextRef="#ctx0" brushRef="#br0" timeOffset="7591.866">23230 8484 0,'0'0'0,"18"0"15,17 18 1,1 0-16,87-18 16,-35-18-16,0 0 15,1 1-15,87-1 16,-105 0-16,34 1 16,-69-1-16</inkml:trace>
  <inkml:trace contextRef="#ctx0" brushRef="#br0" timeOffset="7779.867">23936 8308 0,'18'0'16,"-36"0"-16,53 0 0,36 0 15,-36 0 1,18 18-16,-18-1 0,1 1 16,34 52-16,-52-34 15,-1 17-15,-34-18 16,-36 35-1,0-34-15,18-1 0,-18 0 16,35-17-16,-17 0 0</inkml:trace>
  <inkml:trace contextRef="#ctx0" brushRef="#br0" timeOffset="8228.057">26511 10601 0,'0'18'15,"0"-1"-15,0 19 0,18-1 0,17 53 16,0-35-16,18 35 16,-35-35-1,0 0-15,-1-18 0,19 18 16,-36-18-16,0-17 16,-18 0-1,0-18-15</inkml:trace>
  <inkml:trace contextRef="#ctx0" brushRef="#br0" timeOffset="8475.698">26441 10936 0,'17'-53'16,"-34"106"-16,52-123 0,-17 34 0,17-17 16,-17 18-16,17-18 15,-18 36-15,1-1 16,0 18-16,-18 18 31,17 17-15,1-18-16,0 1 0,-1 17 15,1-17-15,17 17 16,-17-35-16,-1 0 16</inkml:trace>
  <inkml:trace contextRef="#ctx0" brushRef="#br0" timeOffset="9015.778">26599 5186 0,'0'0'16,"0"35"-16,-17 0 0,17 1 0,17 52 15,1-53-15,0 0 16,17 1-16,-17-1 0,-1 0 16,19 18-16,-19-35 15,1 17 1,-18-17-16,-18-18 15</inkml:trace>
  <inkml:trace contextRef="#ctx0" brushRef="#br0" timeOffset="9293.868">26370 5309 0,'18'-17'15,"-1"-19"1,19 19-16,-1-19 16,-17 1-16,-1 18 0,19-1 15,-36 0-15,17 1 0,1-1 16,-18 0-16,17 18 0,1 0 16,17 36-1,-17-19 1,35 19-16,-18-1 15,0-18-15,18 19 16,-17-19-16,-19 1 0,1 0 16,0-1-16</inkml:trace>
  <inkml:trace contextRef="#ctx0" brushRef="#br1" timeOffset="53039.722">27323 4974 0,'0'-17'0,"17"17"0,-34 0 62,17 17-46,0 1-16,0 17 15,-18 18-15,18 70 16,-18-70-16,1 71 16,17-71-16,-18 53 15,18-53-15,0-36 16,0 18-16,0 1 15,0-1-15,-18-35 16,1-18 0</inkml:trace>
  <inkml:trace contextRef="#ctx0" brushRef="#br1" timeOffset="53314.671">27040 5486 0,'18'88'15,"-36"-176"-15,36 229 0,17-53 16,-17-53-16,35 18 16,-18-35-1,18-1-15,-18-17 16,54-35-16,-37 0 15,37-36-15,-72 36 16,36-35-16,-53 52 16,0 0-16,0 1 15,-35 34 1</inkml:trace>
  <inkml:trace contextRef="#ctx0" brushRef="#br1" timeOffset="54412.972">24395 8943 0,'17'0'0,"1"18"16,0-18-1,-36 0 17,-35 0-17,18 0-15,-18 17 0,-71-17 16,-17 0 0,53 0-16,0 0 0,0 18 15,-71-18 1,88 0-16,18 0 0,0 0 15,1 0-15,34 0 0,0 0 16,36 0-16,0 0 16</inkml:trace>
  <inkml:trace contextRef="#ctx0" brushRef="#br1" timeOffset="54690.122">23495 8890 0,'0'0'16,"-35"0"-16,17 0 0,-17 0 15,0 18-15,17-1 16,-17 1-16,17-18 0,0 18 16,1 17-16,17 0 15,0-17-15,17 17 16,54 0-16,-18-17 15,0 0-15,0-1 0,17-17 16,-17 18-16,71-18 16,-89 0-16,18 0 15,-71 0-15</inkml:trace>
  <inkml:trace contextRef="#ctx0" brushRef="#br1" timeOffset="55357.025">18662 8855 0,'0'0'16,"-18"0"-16,-17 0 15,0 0-15,-18 0 16,-18 0-16,1 0 0,-107 0 15,89 17-15,-18-17 16,18 0-16,-18 0 0,-70 18 16,88 0-16,17-18 15,18 17-15,18-17 0,0 0 16,52 0 0,36-17-1,0-1-15,-18 0 0</inkml:trace>
  <inkml:trace contextRef="#ctx0" brushRef="#br1" timeOffset="55562.309">17709 8749 0,'0'0'0,"-35"18"0,-71 52 16,53-17-16,1-18 16,-19 18-16,36-35 15,35 17-15,0-17 16,53 17-1,-18-17-15,0-1 0,89 19 16,-71-19-16,17-17 16,-17 0-16,35 18 15,-53-18-15,-17 0 16</inkml:trace>
  <inkml:trace contextRef="#ctx0" brushRef="#br1" timeOffset="56152.881">17304 5027 0,'0'53'16,"-18"35"0,0-35-16,18 0 0,-17 88 15,17-88-15,-18 53 16,18-88-16,18 34 15,-18-34 1,0-36-16</inkml:trace>
  <inkml:trace contextRef="#ctx0" brushRef="#br1" timeOffset="56362.942">17092 5468 0,'0'0'0,"18"88"15,-1-35-15,1-18 0,35 18 16,-35-35 0,17 0-16,18-1 15,-18-17-15,0 0 0,1-17 0,34-19 16,-52 19-16,-1-1 16,1 0-16,-18 1 0,0-1 15</inkml:trace>
  <inkml:trace contextRef="#ctx0" brushRef="#br1" timeOffset="56981.084">15046 8961 0,'0'0'15,"18"0"-15,-18-18 16,17 18 0,-34 0-1,-36 0 1,17 0-16,-16 0 15,-1 0-15,-36 0 0,-69 18 16,52-18-16,-71 0 16,89 0-16,0 0 15,-71 0-15,106 0 16,0 17-16,36-17 16,34 0-1</inkml:trace>
  <inkml:trace contextRef="#ctx0" brushRef="#br1" timeOffset="57192.146">13970 8802 0,'-53'17'16,"106"-34"-16,-141 52 0,70-17 0,-17 35 15,17-18-15,36 18 16,0-18-16,-1-17 15,18-1-15,1 1 0,-1-18 16,53 18 0,-17-18-16,-36 0 15,-17 0-15,-1 0 0</inkml:trace>
  <inkml:trace contextRef="#ctx0" brushRef="#br1" timeOffset="57775.443">13547 4974 0,'-18'18'16,"0"52"-1,18-17-15,0 0 0,-17 18 16,17 52-16,0-70 16,0 0-16,0 0 15,0-18-15,0 36 16,0-54-16,0 19 15,-18-36-15,0-18 16</inkml:trace>
  <inkml:trace contextRef="#ctx0" brushRef="#br1" timeOffset="57965.449">13282 5574 0,'35'70'16,"-70"-140"-16,88 176 0,-18-89 15,53 19 1,-52-36-16,17 0 0,0-18 16,-18 18-16,0-18 0,36-35 15,-54 36-15,19-1 16,-36 1-16,-18 17 16,-17 0-16</inkml:trace>
  <inkml:trace contextRef="#ctx0" brushRef="#br1" timeOffset="58486.333">11307 8749 0,'-36'0'16,"19"0"-16,-54 0 15,36 0-15,-18 0 0,0 0 16,0 0-16,-35 18 16,-53-18-16,53 17 15,-71 1-15,88-18 16,1 17-16,-1 1 16,18-18-16,-35 0 0,70 0 15,18-18 1</inkml:trace>
  <inkml:trace contextRef="#ctx0" brushRef="#br1" timeOffset="58715.444">10319 8625 0,'-53'18'16,"106"-36"-16,-124 54 0,1-19 15,34 1-15,1 0 16,-18 35-16,36-1 15,17-16-15,17-19 16,18 19-16,54 17 16,-36-36-16,52 1 15,-52-18-15,0 0 16,0 0-16,-18 0 0,-17 0 16,0-18-16</inkml:trace>
  <inkml:trace contextRef="#ctx0" brushRef="#br1" timeOffset="59244">9701 5098 0,'-17'105'15,"34"-210"-15,-52 281 0,17-105 16,1 70-16,-1-71 16,18 36-1,0-71-15,0-17 0,18 0 16</inkml:trace>
  <inkml:trace contextRef="#ctx0" brushRef="#br1" timeOffset="59449.546">9490 5697 0,'35'71'16,"-70"-142"-16,105 160 0,-34-89 15,52 0 1,-53 0-16,18-36 0,0 19 16,35-72-16,-70 54 15,-1 0-15,1 0 16,-18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01:40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12383 0,'0'17'15,"36"18"1,-19-17-16,19 17 0,34 18 16,-17-17-16,35 52 15,-35-53-15,35 36 16,-52-54-16,34 36 16,-52-18-1,17 1-15,-52-36 31</inkml:trace>
  <inkml:trace contextRef="#ctx0" brushRef="#br0" timeOffset="197.956">7408 12471 0,'0'0'0,"-35"35"15,17-17-15,-17 17 16,0 0-16,0 0 0,-18 1 0,17-1 16,-34 36-16,52-54 15,1 18-15,-1-17 16</inkml:trace>
  <inkml:trace contextRef="#ctx0" brushRef="#br0" timeOffset="498.669">7743 12065 0,'-17'0'16,"34"0"-16,-87 18 15,52-1-15,-52 36 16,34-18-16,19-17 16,-1 17-16,1-17 0,17 0 15,0 17-15,17-17 16,36 17 0,-18-35-16,36 18 15,-36-1-15,36 1 16,-36-18-16,0 0 15</inkml:trace>
  <inkml:trace contextRef="#ctx0" brushRef="#br0" timeOffset="682.657">7885 12188 0,'0'18'31,"17"35"-16,-17-35-15,0 17 16,18-17-16,0 17 16,-1-17-16,1-18 15,-1 0-15,19 0 0,-19-18 0</inkml:trace>
  <inkml:trace contextRef="#ctx0" brushRef="#br0" timeOffset="933.324">8079 11994 0,'17'0'16,"-34"0"-16,52 0 0,0 18 15,-17 0-15,-1-1 0,54 19 16,-53-1-16,35 0 16,-18 0-16,-18 1 15,1-19-15,-18 36 16,-18-35-16,-17 17 15,18-17-15,-1 0 16,0-1-16,1-17 0,-19 35 16,19-35-16,-19 18 15,36 0-15</inkml:trace>
  <inkml:trace contextRef="#ctx0" brushRef="#br0" timeOffset="1549.979">11536 12488 0,'-18'0'16,"36"0"-16,-18 18 15,17-18-15,19 18 16,-1-1-16,0 19 0,18-19 0,0 18 15,53 1 1,-71-1-16,36 0 16,-36-17-16,0 0 15</inkml:trace>
  <inkml:trace contextRef="#ctx0" brushRef="#br0" timeOffset="1722.734">11924 12488 0,'-35'36'16,"70"-72"-16,-88 89 0,18-17 0,-18 34 15,18-52-15,-1 17 16,1-17-16,0 35 16,17-36-16,36 1 15</inkml:trace>
  <inkml:trace contextRef="#ctx0" brushRef="#br0" timeOffset="1989.278">12224 12136 0,'35'-36'16,"-70"72"-16,70-89 15,-53 70-15,-17 1 16,17 17-16,-17-17 16,18 17-16,-1 0 0,0 1 15,1 17 1,17-36-16,17 19 0,19-36 16,16 17-16,1 1 15,18-36-15,-18 18 16,-18-17-16</inkml:trace>
  <inkml:trace contextRef="#ctx0" brushRef="#br0" timeOffset="2294.528">12400 12206 0,'0'0'0,"0"-18"0,18 1 16,35 17-1,-36 0-15,36 0 16,-35 0-16,0 35 15,-1-17-15,-17 17 16,0-17-16,-17 17 16,17-17-16,-18-1 15,0-17 1,36 0 0,0 18-1,-1-18-15,18 18 16,-17-18-16,0 17 15,-1-17-15,1 0 16,0 18-16,-1-18 16,1 0-16,0-18 15</inkml:trace>
  <inkml:trace contextRef="#ctx0" brushRef="#br0" timeOffset="2578.285">12771 12083 0,'17'0'15,"18"0"1,1 0-16,34 0 16,-34 0-16,17 17 15,17 1-15,-35 0 16,18 17-16,-35-18 15,-18 36 1,0-35-16,-35 53 16,-1-54-16,19 19 15,-19-19-15,19 1 0,-18 17 16,17-17-16,18-1 16</inkml:trace>
  <inkml:trace contextRef="#ctx0" brushRef="#br0" timeOffset="3046.025">16104 12383 0,'36'-18'0,"-72"36"0,89-36 16,-17 36-16,-19-18 0,36 17 15,18 36-15,-18-18 16,17 18-1,-17-35-15,-35 0 16,17 17-16,-17-18 0,-1 1 16,-17 0-16,0-36 15</inkml:trace>
  <inkml:trace contextRef="#ctx0" brushRef="#br0" timeOffset="3194.922">16598 12312 0,'0'0'15,"-35"18"-15,0 17 0,-1 18 16,1-18-16,0 18 0,0 0 16,-18 17-16,35-34 15,0-1-15,18-17 16,18-18-16</inkml:trace>
  <inkml:trace contextRef="#ctx0" brushRef="#br0" timeOffset="3440.073">16863 11942 0,'0'0'0,"-18"17"15,1 1 1,-19-1-16,19 19 0,-36 17 15,53-18-15,-18-17 0,18 17 16,18-18-16,-1 1 16,1-18-16,17 18 0,1-18 15,34 17-15,-35-34 16,1 17-16</inkml:trace>
  <inkml:trace contextRef="#ctx0" brushRef="#br0" timeOffset="3780.878">17039 11942 0,'0'0'15,"18"0"-15,-1-18 0,19 18 16,-19 18 0,36-1-16,-35-17 15,0 18-15,-18-1 16,0 19-16,0-19 15,0 19 1,0-19 0,17 1-16,1 0 15,-1-1-15,1-17 16,0 18-16,-18-1 16,0 1-1,-36 0 1,19-18-16,-18 17 15,17-17-15,0 18 16,18-36 0</inkml:trace>
  <inkml:trace contextRef="#ctx0" brushRef="#br0" timeOffset="4041.536">17410 11853 0,'35'18'16,"-70"-36"-16,105 36 0,-35 0 0,1-1 15,-1 1-15,53 17 16,-53-17-16,18 35 16,-35-18-16,-18-17 15,0 17-15,-18 0 16,-17-17-16,-18 17 15,18-17-15,-36-1 16,36 1-16,-35 0 16,52-18-16,0 0 15</inkml:trace>
  <inkml:trace contextRef="#ctx0" brushRef="#br0" timeOffset="4402.93">20761 12471 0,'53'0'16,"-106"0"-16,124-18 0,-19 18 16</inkml:trace>
  <inkml:trace contextRef="#ctx0" brushRef="#br0" timeOffset="4536.285">21590 12418 0,'35'0'16,"-70"0"-16,88 0 0,-35 0 0</inkml:trace>
  <inkml:trace contextRef="#ctx0" brushRef="#br0" timeOffset="4664.125">22313 12506 0,'0'0'16,"18"0"-16,-1 0 0</inkml:trace>
  <inkml:trace contextRef="#ctx0" brushRef="#br0" timeOffset="4774.92">22684 12577 0,'17'0'16,"-34"0"-16</inkml:trace>
  <inkml:trace contextRef="#ctx0" brushRef="#br0" timeOffset="5242.57">27958 12435 0,'17'18'16,"71"35"-1,-17 0 1,0-18-16,87 53 16,-87-35-16,52 18 15,-70-54-15,-17 1 16,-1 0-16,-35-1 0</inkml:trace>
  <inkml:trace contextRef="#ctx0" brushRef="#br0" timeOffset="5416.079">28469 12524 0,'0'35'15,"-53"18"1,0-18-16,0 18 0,-52 35 15,52-53-15,0 1 16,-18 17-16,36-18 16,0-17-16</inkml:trace>
  <inkml:trace contextRef="#ctx0" brushRef="#br0" timeOffset="6087.651">29104 12047 0,'-17'0'31,"-36"36"-15,35-19-1,-17 1-15,-1 35 16,19-18-16,-1 36 16,18-54-16,0 19 0,35-19 15,18 19-15,-17-19 16,34 1-16,-35-18 16,1 0-16,-19 0 15</inkml:trace>
  <inkml:trace contextRef="#ctx0" brushRef="#br0" timeOffset="6337.816">29263 12083 0,'0'0'15,"35"0"-15,36 17 16,-18-17-16,0 0 16,0 0-16,-1 0 0,-16 0 15,-1 0-15,0-17 0,-17 17 16,-36 0 0,-52-18-16</inkml:trace>
  <inkml:trace contextRef="#ctx0" brushRef="#br0" timeOffset="6505.576">29545 12136 0,'0'52'16,"0"-104"-16,0 122 0,0-52 16,0 17-16,0-17 0,0 17 15,0-17-15,18 35 0,-18-36 16,17 18-16,1-17 15</inkml:trace>
  <inkml:trace contextRef="#ctx0" brushRef="#br0" timeOffset="6683.048">29722 12259 0,'0'0'0,"17"35"15,1-17-15,-1-18 0,36 35 16,-35-35-16,35 18 16,-35-18-1</inkml:trace>
  <inkml:trace contextRef="#ctx0" brushRef="#br0" timeOffset="6794.344">29898 12330 0,'-18'-18'15,"54"53"-15,-89-70 0,88 53 0,-88-36 0,35 18 16,-17 18-16,17 17 15,1-17-15,17-1 16,-18 1-16,18-1 0,0 1 16,18-18-16,-1 0 15</inkml:trace>
  <inkml:trace contextRef="#ctx0" brushRef="#br0" timeOffset="7050.526">29986 12047 0,'18'18'0,"-1"0"15,36 17 1,-17-17-16,52 17 16,-35-35-16,-18 17 15,18 1-15,-18 0 0,-17-1 16,-18 1-16,-35 17 15,-1-17-15,-52 35 16,35-35-16,18-1 16,0 18-16,-1-17 0,-17 0 15</inkml:trace>
  <inkml:trace contextRef="#ctx0" brushRef="#br0" timeOffset="11744.281">3986 9931 0,'-17'-18'16,"17"0"-16,-36 1 15,19-1-15,-36 18 16,18 0-16,-54 53 15,54-18-15,-35 71 16,52-35-16,18 52 16,18-70-1,35 35-15,-18-70 16,71 0-16,-53-18 16,70-53-16,-70 17 15,0-52 1,-35 35-16,-1 18 15,-17 0-15,-17-1 0,-19-16 16,19 34-16,-19 0 16,19 36-16,17 52 15,0-34-15,53 52 16,-18-53-16,35 36 16,-34-54-16,34 19 15,-52-19-15,0 1 16</inkml:trace>
  <inkml:trace contextRef="#ctx0" brushRef="#br0" timeOffset="11999.459">4480 9507 0,'0'0'0,"-17"0"0,-19 0 16,1 18-16,-18 53 16,36-36-16,-19 53 15,19-53-15,34 18 16,1-17 0,35-1-16,-18-18 15,36-17-15,-54 0 16,36 0-1,-35 0-15</inkml:trace>
  <inkml:trace contextRef="#ctx0" brushRef="#br0" timeOffset="12263.161">4692 9701 0,'0'0'15,"0"-35"-15,0 17 0,-18 18 16,1 0-1,17 18-15,-18 0 16,18 17-16,-18 0 0,18 36 16,18-36-16,17 0 15,-17-17-15,35-18 16,-18 0-16,0-35 16,-35 0-16,0-36 15,0 53-15,-17-17 16,-18 17-16,17 1 0,0-1 15,-17 18-15</inkml:trace>
  <inkml:trace contextRef="#ctx0" brushRef="#br0" timeOffset="12505.138">4833 9507 0,'0'0'15,"18"-17"-15,-1 17 0,19 0 16,-1 0-16,0 17 16,0 1-16,1 0 0,17 52 15,-18-35-15,-17 18 16,-18-17-16,0-19 16,-18 19-16,0-19 15,-35 1-15,18-18 16,-18 0-1,36 0-15,-1 0 0</inkml:trace>
  <inkml:trace contextRef="#ctx0" brushRef="#br0" timeOffset="13033.543">7179 10795 0,'0'-18'15,"0"36"-15,0-18 16,0 18-16,18 70 16,-1-18-16,-17 72 15,18-72-15,0 71 16,-18-88-16,35 18 15,-17-54-15,-1-17 16,-17-35 0</inkml:trace>
  <inkml:trace contextRef="#ctx0" brushRef="#br0" timeOffset="13303.111">7038 11007 0,'18'0'16,"-36"0"-16,71 0 0,-18 0 0,36-36 16,-36 19-16,36-19 15,-54 1-15,18 0 16,-35 17-16,0 1 16,0 34-1,0 19 1,18 16-1,0-34-15,-1 35 16,1-35-16,0-1 0,35-17 16,-36 0-16,18-17 15</inkml:trace>
  <inkml:trace contextRef="#ctx0" brushRef="#br0" timeOffset="14456.987">7161 9807 0,'0'0'0,"0"-17"0,0-1 15,0-17-15,-17 17 16,-36-17 0,18 35-16,-18 0 0,-36 35 15,37 0-15,-37 36 16,72-36-16,-1 0 15,0 1-15,18 17 16,18-18-16,0 0 0,17-17 16,53 17-16,-53-35 15,71 0-15,-70-18 16,16-17 0,-34 0-16,-18 17 15,0-17-15,0 0 0,0 17 0,-18-35 16,1 53-1,34 18 1,-17 17-16,53 53 16,-17-52-16,17-1 0,-18 0 15,53 36-15,-70-54 16,35 19-16</inkml:trace>
  <inkml:trace contextRef="#ctx0" brushRef="#br0" timeOffset="14774.33">7585 9384 0,'0'0'15,"-18"0"-15,-35 53 16,-17 17 0,34-34-16,19-1 15,-1 0-15,0-17 0,18 35 16,0-36-16,36 1 16,-19 0-16,19-18 15,17 17 1,-18 1-16,-18 0 0,36-1 15,-35 1 1,-18 0-16,18-18 16</inkml:trace>
  <inkml:trace contextRef="#ctx0" brushRef="#br0" timeOffset="14980.377">7726 9543 0,'0'17'31,"0"19"-15,0-19-16,0 18 0,0 18 15,0-17-15,35-1 16,-35-17-16,35-1 16,-17-17-16,0-17 15,-18-1-15</inkml:trace>
  <inkml:trace contextRef="#ctx0" brushRef="#br0" timeOffset="15219.977">7849 9454 0,'18'18'16,"17"17"-1,1-17-15,-19-18 0,18 18 16,-17-1-16,17-17 15,-17 18-15,0-18 0,17 35 16,-35-17-16,0 17 16,-18-17-16,-17 35 15,17-36-15,1 1 16,-1-18-16,18 18 16,0-36-1</inkml:trace>
  <inkml:trace contextRef="#ctx0" brushRef="#br0" timeOffset="16286.509">7708 9225 0,'0'-17'0,"18"17"15,-18-18 1,-18 18 0,-35 0-1,0 0-15,0 0 16,1 0-16,-19 0 0,-88 18 15,71-18-15,-124 17 16,107 1-16,-89-1 16,105-17-16,19 18 15,-1 0-15,36-1 0,-36 1 16,54-18-16,-1 35 16,0-17-1,1 0 1,-1-1-16,1 1 15,17-1-15,-36 1 16,36 0-16,-17-18 0,17 17 16,-18 19-1,18-19-15,0 36 16,18-18-16,17 54 16,-35-36-16,35 70 15,-17-52-15,-1 52 16,-17-52-16,0-18 15,18 17-15,-18-35 0,18 54 16,-1-72-16,19 36 16,-19-53-16,36 18 15,0-18-15,53-18 16,-35 18-16,105-17 16,-70 17-16,88 0 15,-88 0 1,123 17-16,-141-17 15,106 0-15,-106 0 16,-17 0-16,17-17 0,-35 17 16,53-18-1,-71 0-15,36 18 16,-36-17-16,-17 17 16,-1 0-16,1 0 0,17-18 15,-35 0-15,18 1 16,-18-1-16,0-35 15,-18 35-15,0-17 16,18 0-16,-17-18 0,-18-106 16,35 71-16,-36-88 15,19 70-15,-1-88 16,0 106-16,-17-53 16,17 105-1,-52-17-15,35 53 16,-18-17-16,0 17 0,0 0 15,-35 0-15,35 0 16,-18 17-16,36 1 16,0-18-16</inkml:trace>
  <inkml:trace contextRef="#ctx0" brushRef="#br0" timeOffset="17178.094">5292 10072 0,'0'-18'16,"17"18"-1,19-17 1,34 17-16,-35 0 15,18 0-15,18 17 16,-36-17-16,18 0 0,-35 0 16,35 18-1,-36-18-15,1 0 0</inkml:trace>
  <inkml:trace contextRef="#ctx0" brushRef="#br0" timeOffset="17388.113">5680 9860 0,'0'0'0,"17"0"16,54 0 0,-36 18-16,36 17 15,-54-17-15,19 17 16,-19-17-16,-34 35 16,-19-36-16,-34 54 15,17-36-15,0 0 16,-35 18-16,53-35 15,17 17-15,18 0 16</inkml:trace>
  <inkml:trace contextRef="#ctx0" brushRef="#br0" timeOffset="18518.926">8643 9913 0,'0'0'0,"-18"0"16,36 0-1,17 0 1,18 18-16,53-1 16,-18 1-16,0 0 0,36-18 15,123-18 1,-124 18-16,124-18 16,-158 1-16,-1 17 0,0 17 15,18 1-15,-71-18 16,-17 18-16,-18-1 15,-18-17 1,0 0-16</inkml:trace>
  <inkml:trace contextRef="#ctx0" brushRef="#br0" timeOffset="18740.015">10054 9754 0,'0'0'15,"71"53"-15,-36-35 0,53 35 16,-53-36-16,71 19 16,-70-19-16,-1 1 15,-35 0-15,18-1 16,-36-17-16,0 18 0,1 0 16,-72 34-16,36-34 15,-17 17-15,35-35 16,-1 18-16</inkml:trace>
  <inkml:trace contextRef="#ctx0" brushRef="#br0" timeOffset="19441.048">10830 9260 0,'0'18'0,"0"17"15,36 89-15,-19-54 16,1 19-16,17 122 15,-35-105-15,18-18 0,-1 0 16,19 54 0,-19-90-16,-17-16 0,18-19 15,17-17 1,-17-17-16,0-36 0</inkml:trace>
  <inkml:trace contextRef="#ctx0" brushRef="#br0" timeOffset="19868.196">10830 9243 0,'53'17'16,"0"-17"-16,0 0 16,18 0-16,34 0 0,1 0 15,141-35-15,-123 18 16,-1-1-16,1 0 0,105 36 15,-141 0-15,36 34 16,-89-16-16,0 52 16,-35-53-1,0 71-15,-17-35 16,-1 105-16,0-88 16,18 124-1,0-106-15,36 88 16,-1-106-16,0 35 15,-17-70-15,-1 18 16,-17-54-16,-17 19 16,-19-19-16,1-17 0,-18 0 15,-88 18-15,53-18 16,-106-18-16,88 18 0,-123-17 16,123-1-1,-123 18-15,140 0 16,-34-18-16</inkml:trace>
  <inkml:trace contextRef="#ctx0" brushRef="#br0" timeOffset="20375.546">11448 9984 0,'-18'-18'15,"36"36"-15,-54-36 0,19 0 16,-19 36 0,19-18-16,-1 35 15,1-17-15,-1 17 0,-17 18 16,35-18-16,-18 1 0,36 17 16,-18-36-16,35 1 15,-17-1-15,17-17 0,18-17 16,-18-1-1,0 1-15,-17-19 16,0 1-16,-18 0 0,0-18 16,0 18-16,-18 17 15,0 36-15,18 34 16,0-16 0,18-1-16,0 18 0,-1-18 15,18 0-15,-17-17 0,0 17 16,17-17-16,0 0 15</inkml:trace>
  <inkml:trace contextRef="#ctx0" brushRef="#br0" timeOffset="20892.421">11659 10848 0,'0'0'15,"-17"88"-15,17-35 16,0 18-16,0 105 16,0-105-16,0 105 15,0-123-15,17 17 0,-17-34 16,18 34-1,-18-52-15,18-18 0,-18-18 16</inkml:trace>
  <inkml:trace contextRef="#ctx0" brushRef="#br0" timeOffset="21169.578">11448 11024 0,'0'0'16,"0"-35"-16,0 17 0,0-17 16,35-18-16,0 18 15,-17 17-15,35-17 16,-36 17-16,19 18 16,-19-17-16,1 17 15,17 0 1,1 35-16,-19-17 15,1 35-15,-1-36 16,1 18-16,0 1 0,-1-1 16,1-17-16</inkml:trace>
  <inkml:trace contextRef="#ctx0" brushRef="#br0" timeOffset="21563.304">11077 10283 0,'0'0'0,"0"18"15,0 17 1,0 1-16,18 70 16,0-71-16,17 53 15,-18-35-15,1-18 16,17-17-16</inkml:trace>
  <inkml:trace contextRef="#ctx0" brushRef="#br0" timeOffset="23689.773">11695 9454 0,'-18'0'31,"0"0"-15,18 18-16,-53 17 16,36-17-16,-19 0 15,19 17-15,-1-17 0,1-1 16,34 18-1,1-35-15,17 36 16,0-36-16,18 35 16,-35-35-16,0 18 15,-1-1 1,-17 1-16</inkml:trace>
  <inkml:trace contextRef="#ctx0" brushRef="#br0" timeOffset="24467.213">11800 9578 0,'18'0'31,"0"0"-31,-1 0 15,1 0-15,0 0 16,-1 0-16,-34 0 47,-1 0-31</inkml:trace>
  <inkml:trace contextRef="#ctx0" brushRef="#br0" timeOffset="24733.286">11800 9578 0,'36'0'0,"-72"0"0,89 0 47,-17 0-31,-19 18-16,19-18 16,-19 17-1,18 1-15,-35-1 16,0 19-16,-17-1 15,17-17-15,-18-1 0,-17 1 16,0 0-16,17-1 16,0-17-1,36 0 1,17-17 0,1 17-16,16 0 15,-34 0-15,0 0 16,-1 0-16</inkml:trace>
  <inkml:trace contextRef="#ctx0" brushRef="#br0" timeOffset="25006.607">11994 9543 0,'0'-18'0,"18"36"16,17-1-1,-17-17-15,17 36 16,-17-19 0,17 36-16,-17-18 15,-18-17-15,0 0 0,0 35 16,-18-18 0,-17-35-1,0 18 1,17-18-16,0 17 15,1 1-15</inkml:trace>
  <inkml:trace contextRef="#ctx0" brushRef="#br0" timeOffset="25646.565">12823 10089 0,'0'0'16,"18"0"-16,70 0 16,-17 0-16,123 0 15,-71 0-15,18 0 0,18 18 16,194-18 0,-177 0-16,1 0 0,140 0 15,-211 18-15,53-18 16,-106 17-16,-18-17 15,-35 18-15,-35-18 16</inkml:trace>
  <inkml:trace contextRef="#ctx0" brushRef="#br0" timeOffset="25835.065">14693 10001 0,'0'-53'16,"0"106"-16,0-123 0,35 70 0,36-18 15,-18 18-15,18 0 16,87 53-1,-70 0 1,-52-18-16,-54 18 16,-17-18-16,-36 18 15,18-35 1,-35 17-16,53-35 16,0 18-16</inkml:trace>
  <inkml:trace contextRef="#ctx0" brushRef="#br0" timeOffset="26385.512">15469 9349 0,'0'53'16,"0"17"-16,36 89 15,-19-71-15,1 18 16,-18 17-16,18-17 16,-1 123-16,-17-140 15,35 34-15,-17-70 16,0-18-16,-1-17 15,36-71 1</inkml:trace>
  <inkml:trace contextRef="#ctx0" brushRef="#br0" timeOffset="26788.645">15610 9349 0,'142'-36'16,"-284"72"-16,389-72 0,-35 19 16,-88-1-16,-1 18 15,-17 0-15,17 0 0,-17 0 16,-18 18-16,1-1 0,-19 1 16,1 0-16,-18 17 0,-1 0 15,1 53-15,-35-35 16,0 71-16,-18-36 15,0 88 1,0-70-16,-18 71 16,18-89-16,0 88 15,0-105-15,0-1 16,-18-17-16,18-18 0,-53 18 16,1-35-16,-72 0 15,36-18-15,-18-18 16,0 0-16,-17 1 0,-107-1 15,125 0-15,-89 36 16,123 0-16,18-1 16,35 19-1</inkml:trace>
  <inkml:trace contextRef="#ctx0" brushRef="#br0" timeOffset="27047.649">16298 11148 0,'0'0'16,"18"-18"-16,-18 36 15,18 35-15,-1 0 16,-17 70-16,0-35 15,0-17-15,-17-1 0,17 36 16,0-53-16,0-18 16,17-17-1</inkml:trace>
  <inkml:trace contextRef="#ctx0" brushRef="#br0" timeOffset="27289.44">16122 11254 0,'0'0'16,"35"-18"-16,1 0 0,34-17 15,-17 17-15,-18 1 16,36-1 0,-36 18-16,0 0 15,-35 18-15,0 17 16,0 0-16,0-17 0,0 0 0,0-1 15,0 19-15,0-54 32</inkml:trace>
  <inkml:trace contextRef="#ctx0" brushRef="#br0" timeOffset="27854.442">16104 9913 0,'0'-18'0,"-17"18"15,-1 0-15,0 0 16,-17 36-1,17-1 1,18 0-16,-17 1 0,17 52 16,0-53-16,17 0 15,1-17-15,17 0 16,-17-18-16,17 0 0,-17 0 0,17-36 16,-35 19-1,18-19-15,-18-17 16,0 18-16,-18-18 15,18 36-15,0 34 32,18 19-17,0-1-15,-1-18 0,-17 19 16,35-1-16,-35-17 16,18-1-16</inkml:trace>
  <inkml:trace contextRef="#ctx0" brushRef="#br0" timeOffset="28104.107">16298 9454 0,'-17'18'31,"-1"35"-15,18-35-16,0 17 0,0 0 15,0 18-15,0-18 16,35 1-16,-17-19 16,17 19-1,-17-36-15,0 0 0</inkml:trace>
  <inkml:trace contextRef="#ctx0" brushRef="#br0" timeOffset="28421.951">16475 9560 0,'0'-17'16,"0"34"-16,17-52 16,1 17-16,0 18 15,17 0-15,-17 0 16,-18 18-16,0 17 15,0-17-15,0 0 0,0-1 16,0 1-16,-18-1 0,0 1 16,18 0-1,18-1-15,0 1 16,-1 0-16,18-1 0,-17-17 16,35 18-16,-35 0 15,-1-18-15,-34 0 16,-19 0-1,19 0-15,-54 17 16,54-17-16,-36 0 16</inkml:trace>
  <inkml:trace contextRef="#ctx0" brushRef="#br0" timeOffset="28755.395">16686 9525 0,'18'0'15,"17"18"1,1-1-1,17 1-15,-18 0 16,0-1-16,0 36 16,-17-53-16,0 35 15,-1-17-15,-34-18 16,17 18 0,-18-18-16,18 17 0,-18-17 15,18 18 1,18-18-16,-18 18 15,18-18 1</inkml:trace>
  <inkml:trace contextRef="#ctx0" brushRef="#br0" timeOffset="29238.157">16722 9560 0,'0'-17'0,"0"34"0,-18-34 16,36 17 31,-1 0-32,19 17 1,-1-17-16,18 36 16,17-1-1,-52-18-15,35 19 16,-35-19-16,-1 1 15,-34-18-15,-1 18 16,0-1 0,1-17-16,-1 18 0,0 0 15,-17-1-15,17 1 0,-17 17 16,18-17-16,-19 17 16,36-17-16,0-1 15,0 1-15</inkml:trace>
  <inkml:trace contextRef="#ctx0" brushRef="#br0" timeOffset="29600.62">16351 9472 0,'-17'0'15,"34"0"-15,-52 0 16,17 0-1,18 18-15,-17-1 16,-19 36-16,19-17 16,-1 16-16,18-16 15,0-1-15,35 36 16,1-54-16,17 36 16,0-35-16,35-18 15</inkml:trace>
  <inkml:trace contextRef="#ctx0" brushRef="#br0" timeOffset="30328.986">17233 9948 0,'18'18'16,"17"-18"-16,53 18 15,36-18 1,-54 0-16,1 0 0,17 0 16,88 0-1,-105 0-15,17-18 0,36 0 16,-71 18-16,-36 0 16,19-17-16</inkml:trace>
  <inkml:trace contextRef="#ctx0" brushRef="#br0" timeOffset="30531.022">18203 9825 0,'71'0'15,"-142"0"-15,177 0 0,-18 18 16,-35-1-16,0 1 0,0-1 16,18 19-16,-36-19 15,-17 1-15,-18 17 16,-53 18-1,17-35-15,-69 17 16,52 0-16,0 1 16</inkml:trace>
  <inkml:trace contextRef="#ctx0" brushRef="#br0" timeOffset="30852.241">20232 9878 0,'35'0'16,"-17"0"-16,35 0 15,-18 0-15,0 0 16</inkml:trace>
  <inkml:trace contextRef="#ctx0" brushRef="#br0" timeOffset="31004.603">20973 9931 0,'17'0'15,"1"0"1,17-18-1,-17 18-15</inkml:trace>
  <inkml:trace contextRef="#ctx0" brushRef="#br0" timeOffset="31123.919">21378 10019 0,'0'0'16,"53"18"-16,-17-18 0,-1-18 15,-18 0-15</inkml:trace>
  <inkml:trace contextRef="#ctx0" brushRef="#br0" timeOffset="31263.286">22084 10089 0,'35'-17'0,"-70"34"0,88-52 16</inkml:trace>
  <inkml:trace contextRef="#ctx0" brushRef="#br0" timeOffset="32098.507">25471 9913 0,'-36'18'15,"72"-36"-15,-72 53 16,89 1-16,0-36 16,88 35-1,-35-35-15,106 0 16,-106 0-16,70-18 16,-105 1-16,34-1 15,-87 0-15</inkml:trace>
  <inkml:trace contextRef="#ctx0" brushRef="#br0" timeOffset="32253.921">26317 9754 0,'0'36'15,"0"-72"-15,18 107 0,0-36 0,17 0 16,53 36 0,-53-18-16,1-18 0,-1 18 15,-35 0 1,-18-35-16,-35-1 15,36 1-15</inkml:trace>
  <inkml:trace contextRef="#ctx0" brushRef="#br0" timeOffset="33143.961">28063 9648 0,'-17'-35'0,"-1"18"16,-17 17-16,-36 0 16,18 35-16,1-18 0,16 36 15,-34 36-15,52-36 16,0 35 0,36-53-16,35 18 15,0-35-15,53-1 16,-53-34-16,0-1 0,-1 0 15,19-52-15,-53 34 16,-18-34-16,0 35 16,-18-1-1,0 19-15,1 17 0,-1 53 16,0-18-16,18 18 16,36 53-1,34-18-15,-34-35 16,17-18-16,-18-17 0,35 17 15,-52-35-15,-18-18 16</inkml:trace>
  <inkml:trace contextRef="#ctx0" brushRef="#br0" timeOffset="33443.256">28646 8996 0,'0'0'16,"17"-18"-16,-34 36 16,-36 17-16,17 18 15,-34 35 1,35-35-16,-1 0 0,19-18 15,-1 1-15,18-1 0,0 0 16,18-17-16,52 17 16,-35-35-16,36 18 15,-36-18-15,1 0 16,-1 0-16</inkml:trace>
  <inkml:trace contextRef="#ctx0" brushRef="#br0" timeOffset="33648.803">28787 9102 0,'35'-18'16,"-70"36"-16,88-36 0,17 18 16,-35 0-16,36 18 15,-36-18-15,1 0 16,-1 17-1,-53-17 1,1 0-16</inkml:trace>
  <inkml:trace contextRef="#ctx0" brushRef="#br0" timeOffset="33765.614">28910 9172 0,'35'-35'0,"-70"70"0,18 36 16,17-36-16,17 18 0,1-18 15,-1 1-15,19-1 0,-19 0 16,19 0-16,-19-17 15,1-18-15,0 0 16</inkml:trace>
  <inkml:trace contextRef="#ctx0" brushRef="#br0" timeOffset="33887.438">29139 9419 0,'36'18'15,"-72"-36"-15,89 53 0,-17-17 16</inkml:trace>
  <inkml:trace contextRef="#ctx0" brushRef="#br0" timeOffset="34049.87">29333 9419 0,'0'0'16,"-35"0"-16,18 0 0,-19 18 15,19-1 1,-1 1-16,0-18 16,1 18-16</inkml:trace>
  <inkml:trace contextRef="#ctx0" brushRef="#br0" timeOffset="34729.339">29457 9084 0,'0'18'15,"18"17"-15,17 18 16,-17-18-16,17-17 16,0 17-16,0-17 0,18 35 15,-17-36 1,-1 1-16,-53-18 31,1 0-15</inkml:trace>
  <inkml:trace contextRef="#ctx0" brushRef="#br0" timeOffset="35100.781">29669 9331 0,'-18'18'16,"0"-1"0,1 1-16,-36 17 15,35-17-15,-35 17 16,36-35-16,-1 18 16,18-1-1,-18 1-15</inkml:trace>
  <inkml:trace contextRef="#ctx0" brushRef="#br0" timeOffset="35873.837">29739 8996 0,'-53'-18'15,"106"36"-15,-212-36 16,89 18-16,-89 0 16,71 0-16,0 0 15,0 0-15,-36 0 0,-105 0 16,105 0-16,1 0 15,-1-17-15,19 17 0,-19 0 16,-52 0-16,87 0 16,-34 0-1,70 17-15,-17 18 16,34-17-16,1 0 0,-36 17 16,54-17-16,-54 17 15,54-35-15,-1 35 16,0-17-1,18 17-15,0 0 16,0-17-16,0 17 16,0 1-16,0 17 0,0-18 15,18 18-15,-18 0 0,35 35 16,-35-35-16,0 53 16,0-53-16,0 17 15,0-35-15,18 18 16,-1-35-16,54 17 15,-18-17-15,18-18 16,17 17-16,18 1 0,17 0 16,159 17-1,-141-17-15,194 35 16,-176-18-16,159 18 16,-160-53-16,1 17 15,88-17-15,-141-17 16,17-19-16,-87 1 15,-1 0-15,-35 17 16,0-52-16,-18 34 16,18-69-1,-17 34-15,17 1 0,-18-19 16,0 19-16,-34-71 16,16 88-16,-52-53 15,35 71-15,18-1 0,-18 19 16,-18-1-16,36 18 15</inkml:trace>
  <inkml:trace contextRef="#ctx0" brushRef="#br0" timeOffset="36352.441">28663 10389 0,'0'0'0,"0"-17"0,0 34 15,-17 54 1,-1 17-16,18 0 15,-35 247 1,17-123-16,18-36 16,0-34-1,18-19 1,-1-70-16,-17 18 16,0-54-16,0 1 0,0-1 15</inkml:trace>
  <inkml:trace contextRef="#ctx0" brushRef="#br0" timeOffset="36690.824">28258 10918 0,'-18'-52'16,"36"104"-16,-54-122 15,54 17-15,0 18 16,-1 17-16,1-17 16,17 0-16,-17 17 0,17-17 15,0-1-15,-17 1 0,35-35 16,-36 34-16,36-34 16,-35 34-16,17 1 15,-17 17-15,0 18 16,-1 0-16,18 0 0,1 36 15,34 52 1,-34-17-16,17-1 0,-1 1 16,-16-18-16,17-1 0,0-16 15,35-1-15,-53-17 16,-17-18-16</inkml:trace>
  <inkml:trace contextRef="#ctx0" brushRef="#br1" timeOffset="108409.544">3581 11924 0,'0'-18'16,"0"1"-16,0-1 16,0 0 77,0 36 110,-18 17-187,18 1-16,-18 34 16,18-35-16,0 18 0,18 53 15,-18-71 1,18 18-16,17 18 16,-17-36-16,17 0 0,0 1 15,36-36 1,-18-18-1,-36 0-15,1-34 16,-18 16-16,18-34 16,-36 34-1,18 1-15,-18 0 0,18 0 16,-17 35-16,17 17 31,17 36-31,1-18 16,0 1-16,-1-19 0,18 19 15,-17-1-15,35 0 16,-18-17-16,1-1 16,-1 1-16,-17-18 0,-1-18 15,1 1-15,-18-1 0,17-35 16,-17 18 0,-17-53-16,-1 52 15,-17-52 1,17 35-16,1 18 0,-19 17 15,36-17-15,-17 18 16,-1-1-16</inkml:trace>
  <inkml:trace contextRef="#ctx0" brushRef="#br1" timeOffset="108914.435">4410 12383 0,'-18'-18'31,"18"0"-15,-18 18-1,1 0-15,-1 0 16,1 18 0,-1 17-16,18-17 0,-18 35 15,18-36-15,0 19 16,18-36-16,17 17 15,-17-17-15,35-17 16,-36-1-16,1 0 16,-18 1-16,0-1 15,0 0-15,0-17 16,-18 35-16,1 0 16,34 18-1,1 17 1,0-17-16,17-1 15,-17 1 1,-1 0-16,1-18 0,-1 17 16,19-17-16</inkml:trace>
  <inkml:trace contextRef="#ctx0" brushRef="#br1" timeOffset="109636.862">4745 12400 0,'-18'18'0,"18"-1"16,-17-17-16,17 18 15,-18 0-15,18-1 0,-18 1 16,18 0-16,-17 17 15,17-17-15,-18-18 16</inkml:trace>
  <inkml:trace contextRef="#ctx0" brushRef="#br1" timeOffset="110162.788">4798 11942 0,'0'0'0,"0"-18"0,0 0 15,0 36 1,17 17-16,-17 0 16,18 18-16,17 71 15,-17-71-15,0 53 16,-1-71-16,-17 35 16,18-52-16,-18 0 15,0-36 1,18-17-1,-1 0-15,1 17 16,-1 0-16,1 18 16,35-17-16,-35 34 15,-1 1-15,19 17 16,-19-17-16,-17 17 16,-17 0-16,-19 1 15,19-19-15,-19-17 16,19 18-16,-19-18 15,19 0-15,-1 0 0,1 0 16,17-18-16,17 18 16,1-17-16,-1 17 0</inkml:trace>
  <inkml:trace contextRef="#ctx0" brushRef="#br1" timeOffset="110505.359">5345 12365 0,'0'0'16,"-18"0"-16,0 0 16,1 0-1,17 18-15,-18-1 16,18 1-16,-18-1 0,18 1 0,0 0 16,18-1-16,-18 1 15,18-18-15,-1 18 0,1-18 16,0 0-16,-1-18 15,1 0-15,-18-17 16,0 17-16,0 1 16,0-1-1,18 36 1,-18-1 0,17 1-16,1 35 15,-1-35-15,1-1 0,0-17 16,-1 18-16,-17 0 15</inkml:trace>
  <inkml:trace contextRef="#ctx0" brushRef="#br1" timeOffset="111956.261">4639 11624 0,'18'0'31,"-1"0"-15,1 0-16,35-18 16,-18 1-16,36-1 15,-18 0-15,52-17 16,-34 0-16,70-18 15,-70 0 1,87-17-16,-87 34 16,0 1-16,-1-18 0,1 18 15,-1 0-15,-17-1 0,0 19 16,35-36-16,-70 35 16,35-17-1,-53 17-15,17 18 16,-17-18-16,18 18 0,-18-17 15,18 17 1,-18-18 0,0 1 15</inkml:trace>
  <inkml:trace contextRef="#ctx0" brushRef="#br1" timeOffset="112329.136">5838 10830 0,'0'-17'15,"0"34"-15,18-34 16,17-1-1,-17 0-15,53 18 16,-36 0-16,35 0 16,-34-17-16,-1 17 15,0 0-15,-17 0 0,17-18 16,18 18-16,-35 0 16,17 0-16,-17 18 15,-1-1 1,1 1-1,0 17-15,-18-17 16,0 0 0,-18-1-16,18 1 15,-18-1-15,1 1 0,-1 0 16,0 17-16,1-17 0,17-1 0,-18 19 16</inkml:trace>
  <inkml:trace contextRef="#ctx0" brushRef="#br1" timeOffset="152738.261">5433 11359 0,'0'-17'15,"17"17"32,1-18-16,0 18-31,-1 0 16,1 0 0,-18-17-16,18 17 15,-1 0 1,-17-18 15,18 18 0,0 0-15,-1 0 0,1 0-1,-1 0 17,1 0-17,0 0 1,-1 0-1,1 0-15,0 18 16,-1-18-16,1 0 16,-18 17-16,18-17 15,-1 18-15,1-1 32,-1 1-32,1 17 15,0-35-15,-1 18 0,-17 0 16,36 17-16,-19-17 15,1 34 1,0-34-16,17 35 16,-17-18-16,-18 1 15,35 17-15,-35-36 16,17 54-16,1-36 16,0 53-1,-1-53-15,19 54 16,-19-36-16,1 17 15,0-17-15,-1-18 16,-17 18-16,18-17 0,-18-1 0,17 0 16,-17 18-16,0-18 0,18 36 15,0-36-15,-1 53 16,-17-52 0,36 52-16,-19-53 15,1 0-15,17 18 16,-17-17-16,-1-19 0,1 18 15,35 18-15,-35-35 16,-1 35 0,1-35-16,0 34 15,17 19-15,-17-53 16,-1 52-16,1-52 16,-1 17-16,1-17 0,17-1 15,-17 1 1,0 0-16,-1-18 0,36 17 15,-18 1-15,36 0 16,-53-18-16,17 17 16,0 1-16,0-18 0,18 35 15,-17-35-15,17 18 16,-36-1-16,19-17 16,-19 0-16,18 0 0,36 0 15,-36 0-15,36 18 16,-36-18-16,0 0 15,1 18-15,-1-18 16,53 0-16,-53 0 16,36 0-16,-18 17 15,17-17-15,-34 0 16,52-17 0,-35 17-16,0 0 0,0-18 15,0 18-15,52-18 16,-52 18-16,0-17 15,0-1-15,0 18 0,53-35 16,-53 35-16,53-35 16,-53 17-16,-1 0 15,1 1-15,-17-1 0,70-17 16,-54 17-16,1 0 16,0 1-16,0-1 0,53-35 15,-71 36-15,53-36 16,-52 35-16,-1-17 15,18 17-15,-35 1 0,52-36 16,-35 35 0,36-17-16,-36-1 15,18 1-15,-35 18 16,35-36-16,-18 35 16,18-53-1,-35 36-15,34-35 16,-34 34-16,35-52 15,-35 53-15,-1 17 16,1-17-16,17 0 0,1-36 16,-19 36-16,1 0 15,-1-1-15,1 1 0,0-36 16,-1 18-16,1 18 16,-18-18-16,18 18 0,-1 0 15,1-1-15,0 1 16,-1 0-16,1 0 0,-1-1 15,1-34-15,0 52 16,-1-17-16,19-36 16,-1 18-16,-17 18 15,-18 0-15,17 0 0,1-1 16,-18 1-16,0 17 16,0 1-1,17 17-15,-17-18 0,18 0 16,-18 1-16,18-1 15,-18 1-15,17-1 16,-17 0 0,18 1-16,-18-1 0,0 0 15,0 1-15,18 17 16,-18-18 0,0 0 15,17 1-16,-17-1-15,18 1 16,-18-1 0,18 18-1,-18-18 32,0 1-31</inkml:trace>
  <inkml:trace contextRef="#ctx0" brushRef="#br1" timeOffset="153048.706">10830 11007 0,'0'0'15,"-17"-18"-15,34 0 16,1 1-1,0 17 1,17-18 0,-18 0-16,1 18 0,0-17 15,17 17-15,-17-18 0,17 18 16,-17 0-16,17-17 16,-17 34-16,-18 18 15,17 1-15,-17 52 16,0-53-16,0 1 15,18 16 1,-1-16-16,-17-19 0,0 1 16</inkml:trace>
  <inkml:trace contextRef="#ctx0" brushRef="#br1" timeOffset="154515.919">9666 13406 0,'18'0'31,"-1"0"-31,1 17 16,35 1 0,-35-18-16,52 17 15,-17-17-15,-18 0 16,18 0-16,18 0 0,-18 0 16,88 18-16,-71-18 15,72 18 1,-54-18-16,70 0 15,-87 0-15,88 0 16,0 0-16,-89 0 16,71 0-16,-70 0 15,-1 0-15,18-18 0,-17 18 16,53 0 0,-54 0-16,54-18 15,-54 18-15,-17 0 16,18 0-16,-19 0 0,90 0 15,-72 0-15,54 18 16,-54-18-16,54 0 16,-54 0-16,1 0 15,-1 0-15,1 0 0,-1 0 16,1 0-16,70 0 16,-53 0-16,53-18 15,-70 1-15,70-1 16,-88 1-16,0 17 15,-18-18-15,36-17 16,-36 17-16,18 0 16,-35 1-16,17-1 0,0 0 15,-17-17-15,17 18 0,0-1 16,1-17-16,34-1 16,-35 1-16,54-18 15,-54 18 1,18 17-16,-18-17 0,18-18 15,-18 18-15,1-18 0,52-53 16,-53 53-16,36-70 16,-36 70-16,0 17 15,-17-16-15,17 16 0,18-34 16,-35 17-16,35-18 16,-18 18-16,-18 0 15,19 0-15,-1 1 16,18-90-16,-35 72 15,52-89-15,-52 71 16,17 35-16,0-18 0,-17 19 16,17-19-16,-17 53 15,-18-35 1,18 18-16,-18 18 16,0-1-16,17-17 0,-17 17 15,0 0-15,0-17 0,18 17 0,-18-17 16,-18 35-1</inkml:trace>
  <inkml:trace contextRef="#ctx0" brushRef="#br1" timeOffset="154838.779">15258 11077 0,'35'-17'16,"-70"34"-16,88-52 0,-36 17 0,54-35 15,-54 53-15,36-35 16,-35 17 0,17 1-16,-35-1 0,18 18 15,0 0-15,-1 0 16,-17 18-1,18-1-15,-18 36 16,17-35-16,-17 0 16,18 17-16,0-17 0,-1 35 15,1-36-15,0 36 16,-1-35-16,1 17 16,-18-17-16</inkml:trace>
  <inkml:trace contextRef="#ctx0" brushRef="#br1" timeOffset="156468.123">14376 13300 0,'17'0'47,"-17"17"-32,18-17 1,0 18-16,17 0 15,-17-18-15,52 17 16,-35-17-16,71 18 16,-53-18-16,53 0 15,-53 0-15,53 18 16,-53-1-16,70 1 16,-70-1-1,70 1-15,-70 0 16,0-18-16,0 17 0,0-17 15,-18 0-15,18 0 0,0 18 16,53-18-16,-35 0 16,70 18-1,-71-18-15,71 0 16,-70 0-16,0-18 0,70 18 16,-71 0-16,89 0 15,-88 0-15,-1-18 16,18 18-16,53-17 15,-70 17-15,70-18 16,-70 18-16,-1 0 16,-17-18-16,18 18 0,34-17 15,-52 17-15,71 0 16,-71 0-16,35 0 16,-35 0-1,53-18-15,-53 18 16,-18 0-16,18 0 0,17 0 15,-34 0-15,34 0 16,-35 0-16,1 0 16,-19 0-16,1 0 15,0 0-15,-1-17 16,1 17-16,0 0 0,-1 0 16,1 0-16,0 0 15,-1 0 32,1-18-47,-1 18 16,19-18-1,-19 1-15,19-1 16,-19 18-16,1-18 0,17 1 16,-17-1-16,-1 0 0,19 1 15,-19-1-15,1 1 16,35-19-16,-35 19 15,17-19-15,-18 19 16,1-19 0,0 19-16,-1-1 15,-17 1-15,18-1 16,0 0-16,-1 1 16,19-19-1,-36 19-15,53-19 0,-36 19 16,1-19-16,-1 19 15,36-36-15,-35 18 16,35-18-16,-35 0 16,17 18-16,-18-18 0,1 0 15,17 0-15,-17-18 0,35-88 16,-35 71 0,34-88-16,-34 88 15,0-18-15,-1 18 0,1-18 16,0 35-16,17-70 15,-17 88-15,-18 18 16,35-36-16,-35 36 16,18 0-16,-1 17 15,-17 1-15,18 17 0,-18-18 16,17 18-16,1 0 0,0-18 16,-1 18-1</inkml:trace>
  <inkml:trace contextRef="#ctx0" brushRef="#br1" timeOffset="156773.936">19720 11077 0,'0'0'15,"0"-35"-15,18 17 0,17-17 16,0 17-16,54-35 15,-54 36-15,18-1 0,0 1 16,53-19 0,-71 36-16,0-17 15,0 17-15,-17 0 0,0 17 16,-18 1-16,17 0 0,-17-1 16,0 18-16,0 36 15,0-53-15,0 52 0,0-52 16,18 17-16,0 18 15,-1-18-15,1 18 16,-18-35-16</inkml:trace>
  <inkml:trace contextRef="#ctx0" brushRef="#br1" timeOffset="158365.385">19209 13300 0,'-18'0'16,"36"0"0,17 17-1,-17-17-15,35 0 16,-18 18-16,35-18 15,-34 18-15,52-18 16,-35 0-16,53 17 16,-53-17-16,70 18 15,-70-18-15,88 18 16,-70-1 0,70 1-16,-53-1 15,71 1-15,-89 0 16,89-18-1,-71 17-15,71-17 0,-71 18 16,71-18 0,-71 18-16,-17-18 15,17 0-15,0 0 0,0 17 16,-17-17-16,17 0 0,71 0 16,-71 0-16,-18 0 15,19 0-15,-19 0 0,18 0 16,89 0-16,-89 0 15,71-17-15,-71 17 16,71-18 0,-89 18-16,1-18 0,-1 18 0,71 0 15,-70-17-15,0 17 16,-19 0-16,19 0 16,0 0-16,52-18 15,-70 18-15,53-18 16,-53 18-16,0 0 15,52 0-15,-69 0 16,52-17-16,-35 17 16,-18 0-16,0 0 0,1 0 15,34 0-15,-34 0 16,-1 0-16,0 0 16,0 0-16,1 0 0,34-18 15,-35 18-15,18-17 16,-17 17-16,17-18 15,-18 0-15,-17 1 16,17 17-16,0-18 0,0 0 16,1 1-16,-19-1 0,19-17 15,-1 17-15,0 1 16,18-19-16,-35 1 16,17 17-16,-17-17 0,17 17 15,35-52-15,-34 52 16,34-52-1,-34 34-15,16 19 16,-16-19-16,-1-16 0,0 16 16,18 1-16,-18 0 0,54-53 15,-54 35-15,53-36 16,-53 37-16,1-1 0,34-36 16,-17 54-1,18-53-15,-36 35 16,36-35-16,-36 53 15,35-71-15,-34 70 16,17-52-16,-18 53 16,35-53-1,-34 52-15,34-34 16,-34 35-16,-1-1 0,0 1 16,36-35-16,-18 34 15,17-34-15,-35 34 16,36-34-1,-36 35-15,0-1 16,1 1-16,-1 0 0,-17 17 0,35-52 16,-18 52-16,0-35 15,-17 18-15,17-1 16,-35 19-16,35-36 16,-17 35-1,0-17-15,-1 0 16,-17 17-16,36-17 15,-19 0 1,1 17 0,-18 0 46,-18 18-46,1 0-1</inkml:trace>
  <inkml:trace contextRef="#ctx0" brushRef="#br1" timeOffset="158720.491">27534 10478 0,'0'-18'31,"18"18"-15,0-18-16,-1 1 16,36-1-16,-18 18 15,36-35-15,-36 17 16,36-17-16,-36 35 16,36-36-1,-36 36-15,-17 0 0,-18 18 16,0 17-1,0-17 1,-18 35-16,36-18 16,-18-17-16,17 0 0,1-1 15,-18 1-15,35 17 16,-17-17-16,-1-1 16,-17 1-16,0 0 15</inkml:trace>
  <inkml:trace contextRef="#ctx0" brushRef="#br1" timeOffset="161889.956">3722 12823 0,'-18'0'47,"36"0"0,-1 18-47,19 0 16,52-18-16,-35 0 15,0 0-15,0 0 0,53-18 16,-54 18 0,19 0-16,-36 0 15,18 0-15,-35 0 16,-36 0-1,1 0 1,-1 0-16</inkml:trace>
  <inkml:trace contextRef="#ctx0" brushRef="#br1" timeOffset="162369.732">4921 12912 0,'0'0'0,"0"17"16,18-17-1,17 18-15,0 0 16,18-18-16,0 17 0,71 1 16,-54-18-16,1 0 15,-18 0-15,0 0 0,0 0 16</inkml:trace>
  <inkml:trace contextRef="#ctx0" brushRef="#br0" timeOffset="170004.277">7020 8467 0,'0'-18'15,"0"36"17,0 52-17,0-34-15,0 87 16,0-52-16,0 34 16,0-52-1,0-17-15,18-1 0,-18 0 16,18-17-16,-1-36 15</inkml:trace>
  <inkml:trace contextRef="#ctx0" brushRef="#br0" timeOffset="170304.633">6826 8872 0,'0'-17'15,"0"34"-15,-17-34 0,17-1 0,0 0 16,0 1-16,0-18 0,0 17 16,17-17-16,-17-1 0,18-34 15,0 35-15,-1-54 16,1 54 0,-1-18-16,-17 35 15,18 18-15,0 36 16,17 52-1,0-53-15,36 53 16,-36-70 0,53 35-16,-52-18 15,34-17-15</inkml:trace>
  <inkml:trace contextRef="#ctx0" brushRef="#br0" timeOffset="171660.073">6191 7179 0,'-17'0'16,"-1"0"31,18 35-47,0-17 15,0 35-15,18-18 0,-18 18 16,53 53-16,-36-71 16,36 18-16,-18-35 15,-17-1-15,17-17 16,1 0-16,16-53 16,-34 18-16,0-35 15,-18 34-15,-18-34 16,18 52-16,-35-17 15,35 17-15,-18 54 16,18-19-16,18 36 16,-1 18-16,1-1 0,0 1 15,-1-1-15,19 18 0,17 36 16,-36-71-16,-17 35 16,0-70-16,0 17 15,-17-35-15,-1 18 16,-53-18-16,18 0 15,-35-36-15,53 1 16,0 17-16,-1-17 0,19 0 16</inkml:trace>
  <inkml:trace contextRef="#ctx0" brushRef="#br0" timeOffset="172066.834">6121 6879 0,'0'0'16,"0"-17"0,17-19-1,36-17-15,-35 36 16,35-54-16,-36 36 16,19 0-16,-19 17 15,-17 0-15,0 36 31,18 35-31,0-18 16,17 18-16,0-18 16,18 18-16,-35-35 15,17 35-15,-17-18 16,-1-17-16</inkml:trace>
  <inkml:trace contextRef="#ctx0" brushRef="#br0" timeOffset="172584.71">7020 6773 0,'0'0'16,"-17"18"0,-1 0-1,-17-1 1,-18 36-16,35-35 16,-35 17-16,36-17 15,17-1-15,0 1 0,0 17 16,17-17-16,1-18 15,35 35 1,17-17 0,-52-18-16,35 35 0,-35-35 15,-1 18-15,1-1 16,-53 1 0</inkml:trace>
  <inkml:trace contextRef="#ctx0" brushRef="#br0" timeOffset="172996.079">7285 6826 0,'0'18'16,"0"35"0,0-18-1,0 0-15,0 1 16,18-19-16,-18 1 0,17 0 16,-17-1-1,18-17-15,-1 0 16,-17-17-1</inkml:trace>
  <inkml:trace contextRef="#ctx0" brushRef="#br0" timeOffset="173308.736">7391 6791 0,'17'0'15,"1"18"1,0-1 0,35 19-1,-36-19-15,54 1 16,-36-1-16,18-17 16,-35 0-16,-1 18 15,1 0-15,-36 17 16,1-17-1,-1-1-15,-35 19 16,35-19-16,1 1 0,-1-1 16,-17 19-1,17-36-15,18 17 0,-17 1 16</inkml:trace>
  <inkml:trace contextRef="#ctx0" brushRef="#br0" timeOffset="175082.736">7514 6421 0,'-17'0'15,"17"-18"1,-18 18-16,0 0 15,1 0-15,-54 0 16,36 0 0,-18 0-16,-18 0 0,-70 0 15,53 0-15,0 0 16,0 0-16,-18 0 0,0 0 16,0 0-16,18 0 0,-106 0 15,106 18-15,-71-1 16,88 1-16,-17-1 15,53 1-15,17 0 16,-17-1-16,35 1 16,-18 0-1,1-1-15,-1 19 16,0-19-16,1 36 16,17-35-16,-18 70 15,1-35-15,17 70 16,0-52-1,0 17-15,17 0 0,18 1 16,18 105-16,-17-106 16,17 70-16,-18-69 15,0-36-15,18 70 16,-35-88-16,17 54 16,-17-72-16,35 36 15,-36-53-15,71 18 16,-52-36-16,69 18 15,-52 0-15,18 18 16,-1-18-16,19 0 0,105 0 16,-106 0-1,124 0-15,-107 0 16,-16-18-16,16 18 0,-34 0 16,105-18-16,-105 1 15,52-1-15,-70 18 16,0-17-1,0-1-15,0 0 16,-35 1-16,17-1 16,-17 0-16,-1-17 15,1 17-15,0-34 16,-1 16-16,-17-70 16,0 36-16,-17-1 15,-1-17-15,-17-18 0,-1-17 16,-34-124-16,35 123 15,-36-52-15,53 105 16,-17-34-16,17 87 16,-17-17-1,17 17-15,1 18 16,17-18-16,17 18 16</inkml:trace>
  <inkml:trace contextRef="#ctx0" brushRef="#br0" timeOffset="175771.487">11536 8326 0,'0'-18'0,"0"36"15,0-1-15,0 71 16,0-35-16,0 36 16,17-19-16,-17 18 0,36 53 15,-19-88-15,19 35 16,-19-52-16,1-19 15,-18-34 1</inkml:trace>
  <inkml:trace contextRef="#ctx0" brushRef="#br0" timeOffset="176016.182">11254 8484 0,'70'-35'15,"-140"70"-15,175-88 0,-69 36 16,17-19-16,-18 19 0,0-1 16,0 1-16,-17-1 0,17 0 15,-35 1-15,0 34 32,18 1-32,-18 17 15,18 18-15,-1-35 0,1-1 16,17 19-16,-17-19 15,17 1 1</inkml:trace>
  <inkml:trace contextRef="#ctx0" brushRef="#br0" timeOffset="176967.217">10954 7020 0,'0'-17'16,"0"34"-1,0 19 1,0-1-16,0 0 0,35 36 16,-17-18-1,17 0 1,18-36-16,-18-17 0,18-17 15,-35-19-15,-18 19 16,17-19-16,-17 1 16,0-18-16,0 18 15,0 0-15,0 52 16,18 71 0,0-35-1,-1 18-15,1-18 0,35 88 16,-36-88-16,1 0 15,0 17 1,-18-17-16,-36-35 16,-34-36-1,-1-35 1,18 18-16,-17-36 16,35 19-16,17-1 0,-17-18 15</inkml:trace>
  <inkml:trace contextRef="#ctx0" brushRef="#br0" timeOffset="177299.795">10848 6650 0,'18'0'16,"-1"-35"0,18-1-16,-17 19 15,17-54 1,1 1 0,-36 52-16,17 0 0,1 1 15,0 34-15,-1 36 16,1-18-16,0 18 15,17 36-15,0-36 16,0 35-16,1-71 16,-1 36-16,-17-35 15</inkml:trace>
  <inkml:trace contextRef="#ctx0" brushRef="#br0" timeOffset="177561.491">11677 6509 0,'-18'0'16,"1"0"-16,-36 35 15,35 0-15,0-17 16,1 17-16,-1 1 0,18-19 0,0 18 15,18-17-15,-18 0 16,35-1-16,-17 1 16,35 0-16,-36-18 15,19 0-15</inkml:trace>
  <inkml:trace contextRef="#ctx0" brushRef="#br0" timeOffset="177823.411">11818 6544 0,'18'0'0,"-1"18"16,-17-1-16,18-17 0,-18 53 16,0-35-16,0 17 15,0-17-15,0 17 16,-18-35-16,18 18 15,18-18 17,0 0-32,-1 0 15,36 0 1,-35 0-16,-1 0 16,1 0-16</inkml:trace>
  <inkml:trace contextRef="#ctx0" brushRef="#br0" timeOffset="178129.302">12012 6456 0,'18'0'15,"-1"0"-15,19-18 16,-19 18-1,1-17-15,17 17 0,0 0 16,-17 0-16,0 17 16,-18 1-1,0-1-15,-18-17 16,0 18 0,1-18-16,17-18 15,0 1 1,0-1-16,-18 18 15</inkml:trace>
  <inkml:trace contextRef="#ctx0" brushRef="#br0" timeOffset="178496.06">12083 6403 0,'0'-18'16,"0"1"-1,17 17 1,-34 0-16,34 17 47,1-17-32,0 18 1,17 17-16,-18-17 0,19-1 16,-19 19-16,19-19 15,-19 1-15,1 0 0,0 17 16,-1-17-1,-34-18 17,-1 17-17,-17 1-15,17 0 16,0-1-16,1 1 0,-1 17 0,0-17 16,1 17-16,17-17 15,0-1-15,17 1 16</inkml:trace>
  <inkml:trace contextRef="#ctx0" brushRef="#br0" timeOffset="179000.902">11748 6526 0,'0'0'0,"-18"0"0,0 0 15,36 0 32,0 0-31</inkml:trace>
  <inkml:trace contextRef="#ctx0" brushRef="#br0" timeOffset="179952.432">12047 6121 0,'-53'0'16,"106"0"-16,-141 0 0,18 0 15,17 0-15,-53 0 16,35 0-16,-70 0 16,53 17-1,0-17-15,-18 18 16,-212 35-16,142 0 16,17-18-1,71 18-15,53-35 16,-18 17-1,53-17-15,-18-1 0,36-17 16,-18 18-16,0-1 0,18-17 16,-18 36-16,17-19 0,-17 1 15,0 70-15,0-52 16,0 34-16,0-17 0,0 18 16,0 105-1,18-88-15,17 124 16,-17-124-16,17 106 15,0-106-15,18 53 16,-35-88-16,17-17 16,-17-1-16,17 18 15,-17-36-15,-1 1 0,19 0 16,-1-18-16,35 17 16,-17-17-16,71 0 15,-36-17-15,106 17 16,-88 0-16,123-18 15,-105 18 1,105-18-16,-106 1 16,72-19-16,-107 19 15,-18-1-15,36-17 16,-53 0 0,-35 35-16,-1-18 0,-17 0 15,0-17-15,0 0 16,0-36-16,0 18 15,-17-70-15,17 52 16,-18-123 0,18 88-16,-18-105 15,18 105-15,0-53 16,0 106-16,-17 0 16,17 18-16,-18 0 0,0-18 15,1 18-15,-18-18 16,35 17-16,-18 19 15,0-1-15,1-17 0,-36 0 16,17-1-16,-34 1 16,17 35-16,0 0 15,-70 0-15,70 0 16,-18 18-16,-52 17 16</inkml:trace>
  <inkml:trace contextRef="#ctx0" brushRef="#br0" timeOffset="180537.771">16228 8237 0,'-18'18'16,"18"88"0,-17-36-16,17 89 15,0-71-15,17 1 0,1 52 16,-1-88-16,19 17 15,-36-52-15,17-1 16,1-17 0,-36-53-16</inkml:trace>
  <inkml:trace contextRef="#ctx0" brushRef="#br0" timeOffset="180758.524">15981 8484 0,'0'0'16,"0"-53"-16,0 36 15,17-19-15,36 1 16,-17 0-16,-1 17 0,0 1 16,36-36-16,-36 53 15,-17 0-15,-1 0 0,1 17 16,0 72 0,-1-37-16,19 37 15,-19-54-15,18 18 16,-17-53-16,35 18 15,-35-36-15,-18 0 16</inkml:trace>
  <inkml:trace contextRef="#ctx0" brushRef="#br0" timeOffset="181287.913">15575 7038 0,'-17'0'16,"17"18"-1,0 17 1,17-18-16,18 19 16,-17-36-16,17 17 15,-17-17-15,17 0 16,-17-17-16,0-19 15,-1 1-15,-17 18 16,0-1-16,18 0 0,-18 1 16,17 34-1,1 36 1,0 0-16,-1 53 16,1-35-16,0-19 0,-1 37 15,1-19 1,-18-52-16,0-1 15,-53-34-15,0-36 16,-17-18 0,34 18-1</inkml:trace>
  <inkml:trace contextRef="#ctx0" brushRef="#br0" timeOffset="181554.12">15487 6509 0,'0'0'0,"18"-36"15,-1 1-15,19 0 0,-1 0 16,0 17-16,-17-17 0,17 35 16,-17-18-16,35 18 15,-36 18-15,1 52 16,-18-34-16,17-1 0,-17 18 15,0-18-15,18 0 0,-18-17 16,35 35 0,-17-35-16,17-18 15,-17 0-15</inkml:trace>
  <inkml:trace contextRef="#ctx0" brushRef="#br0" timeOffset="181772.2">16263 6385 0,'-35'18'16,"17"17"-16,-17-17 16,0 17-16,17-17 0,-17 17 15,17 0-15,0-17 0,18 0 16,18 17-16,0-17 15,35-1 1,-18-17-16,18 0 0</inkml:trace>
  <inkml:trace contextRef="#ctx0" brushRef="#br0" timeOffset="182083.027">16422 6403 0,'0'0'16,"35"0"-16,-17 0 0,17 0 16,-17 18-1,-1-18-15,-17 35 16,0 0-16,-17-17 16,17-1-16,-18 1 15,36 17 1,-1-35-16,1 18 15,0-18-15,-1 0 16,-34 0 0,-1 0-16,-17 0 15,-18 0-15,35 0 16,-17 0-16</inkml:trace>
  <inkml:trace contextRef="#ctx0" brushRef="#br0" timeOffset="182360.765">16651 6350 0,'18'18'15,"17"-1"1,-17 1-16,17 0 15,0-1-15,1 18 0,-1-17 0,0 0 16,18 17 0,-35-17-16,-18-1 15,0 1-15,-18-18 16,0 0-16,-35 0 16,36 0-1,-18 0-15,-36 0 16,36 0-16</inkml:trace>
  <inkml:trace contextRef="#ctx0" brushRef="#br0" timeOffset="183090.984">16863 6103 0,'0'0'16,"-35"-18"-16,-36 18 15,18 0-15,-88 0 16,53 0-16,0 0 16,-1 0-16,-34 0 0,-106 18 15,105-18-15,-123 35 16,141-17-16,-105 17 15,105-17-15,-35 17 16,88-35-16,-18 35 16,54-35-16,-1 18 15,18 0 1,0 17 0,0-17-16,-18 52 15,18-17-15,-17 18 0,17 87 16,0-52-1,0 0-15,0 0 0,0 17 16,17-17-16,19 106 16,-19-124-16,54 71 15,-18-106-15,35 70 16,-35-70-16,17-18 0,89 36 16,-71-36-1,142 1-15,-125-36 16,1 17-16,18-17 15,-18 0-15,-1 0 0,1 0 0,-18-17 16,124-1 0,0-35-16,-124 18 15,106-18-15,-123 18 16,52-18-16,-70 17 16,-18-17-16,-17 18 15,-18-53-15,0 35 16,-18-106-1,1 53-15,-36-158 16,17 123-16,-52-159 16,35 176-16,-35-34 15,53 105-15,-18-18 16,18 54-16,-1 17 16,19 0-1</inkml:trace>
  <inkml:trace contextRef="#ctx0" brushRef="#br0" timeOffset="184035.675">28275 8255 0,'0'-35'0,"35"229"0,-70-353 0,35 88 15,18 19 1,-1 16-16,19 19 0,-1-36 16,-17 35-16,17 0 15,-17 1-15,-1-1 0,1 18 16,-18-17-16,17 34 16,1 1-16,0-1 15,-1 19-15,1-1 16,0 0-16,17 18 0,0-18 15,0 1-15,36 17 16,0-36-16,-36-17 16,-17 0-16</inkml:trace>
  <inkml:trace contextRef="#ctx0" brushRef="#br0" timeOffset="185225.663">27905 6703 0,'0'17'0,"0"1"15,0 0-15,0 17 16,17 53-16,1-53 15,0 1-15,-1-1 0,36 18 16,-18-35 0,18-1-16,0-52 15,-35 17-15,17-52 16,-35 17-16,18-18 16,-18 18-16,0 36 15,0-19 1,0 54-16,-18 17 15,18 1-15,18 87 16,-18-52-16,0-18 0,18 70 16,-1-88-16,-17 54 15,0-72-15,0 1 16,-17-18-16,17-18 16,-36-17-1,19-18-15,-19 18 16</inkml:trace>
  <inkml:trace contextRef="#ctx0" brushRef="#br0" timeOffset="185493.605">27640 6297 0,'35'0'15,"-17"-18"-15,53 1 16,-36-18-16,53-18 15,-53 35-15,1-17 16,17-18-16,-36 35 16,1 1-16,-18 52 31,17 35-31,-17-17 16,18 0-1,17 0-15,1-18 0,34 36 16,-34-36-16,-1-17 15</inkml:trace>
  <inkml:trace contextRef="#ctx0" brushRef="#br0" timeOffset="185814.721">28875 6315 0,'0'0'0,"-18"0"0,-35 35 16,18-17 0,0 17-16,-18 0 15,35-17-15,1 17 16,-1-17-16,18 17 15,0-17-15,35 17 16,-17-17-16,-1-18 16,1 17-16,0 1 0,-1-18 15,1 0-15,0 0 0,-1 0 16</inkml:trace>
  <inkml:trace contextRef="#ctx0" brushRef="#br0" timeOffset="186048.435">28981 6279 0,'17'0'15,"1"0"-15,35 18 16,-35-18-16,52 0 15,-52 0-15,17 0 16,-53 0 15,1 0-31</inkml:trace>
  <inkml:trace contextRef="#ctx0" brushRef="#br0" timeOffset="186175.272">29087 6332 0,'0'36'15,"0"-89"-15,0 70 0,0 54 0,17 17 16,1-53-16,-1 18 15,1-17-15,0-1 0,-1 35 16,-17-52-16,0 0 16,0-1-16</inkml:trace>
  <inkml:trace contextRef="#ctx0" brushRef="#br0" timeOffset="186598.398">29333 6597 0,'0'0'15,"18"18"-15,0-18 0,-1 17 16,1-17-16,0 0 15,-18 18-15,17-18 16,1-18-16,0 18 16,-18-17-1,0-1-15,0 0 16,0 36 0,0 35-1,0-18-15,0 0 16,17 54-1,-17-54-15,0 0 0,0-17 16,0 17-16,0-17 0,-17-18 16,-19 0-1,1-18-15,-36-17 16,36 0-16,0 17 16,0 0-16,-18-17 0,0 0 15,0-1-15</inkml:trace>
  <inkml:trace contextRef="#ctx0" brushRef="#br0" timeOffset="187561.458">29369 5944 0,'0'0'16,"-18"0"-16,-17-17 16,17 17-16,-52 0 15,17 0-15,-53 0 16,35 0-1,-87-18-15,52 18 16,-124 0-16,107 0 16,-124 0-16,141 0 15,0 0-15,1 0 0,16 0 16,1 0-16,18 18 16,-19-18-16,54 17 15,17-17-15,1 18 16,17 0-16,-18-1 15,18 1-15,-17 0 16,-1 34 0,0-16-16,1 52 15,-1-35-15,18 17 0,0 89 16,18-71-16,-1 89 16,1-71-16,0-18 15,-1 18-15,1-36 0,35 89 16,-18-89-1,18 19-15,-35-36 16,-1-36-16,1 1 0,0-1 16,34 19-16,-34-36 15,53 0-15,-36 0 16,88 0 0,-52 0-16,123 0 15,-88 0-15,105 17 16,-87-17-16,123 0 15,17 0 1,-122-17-16,-19 17 0,89-36 16,-142 36-16,54-35 15,-71 35-15,-18 0 16,-17 0-16,-1-17 0,1 17 16,-1-18 30,1 0-46,0-17 16,-18 17-16,17-17 16,-17-53-16,0 35 15,0-18-15,-17 1 16,17-18-16,-53-124 16,35 89-16,-17-1 15,17 18-15,-17 18 0,0-35 16,17 70-16,0-18 15,18 53-15,-17-17 16,17 18-16,0-1 16,0 36-1,-18-18-15,1 17 16</inkml:trace>
  <inkml:trace contextRef="#ctx0" brushRef="#br0" timeOffset="188733.483">28540 8343 0,'-18'0'15,"0"0"1,18-17 0,18-1-1,-18 0-15,0 1 16,18-1-16,-18 0 16,0 1-16,-18-1 15,18-17 1,-18 17-16,18 1 15,0-1-15,-17 0 16,17 1-16,0 34 78,0 36-78,0-18 16,0 1-16,17 17 0,-17 0 15,18 52-15,-18-52 16,18 53 0,-1-53-16,-17 0 0,18 0 15,-18-18-15,0 0 16,0 1-16,18-1 0,-18 0 16,0-17-16,0-36 31,0 1-31,-18-19 15,18 1 1,-18-18-16,18 18 16,-35-53-16,35 35 15,-35-53-15,35 53 16,-18-35 0,18 53-16,0-1 0,0 1 15,0 0 1,0 17-16,0 0 15,0 1-15,0-1 16,0 1 0,0-1-1,0 0 1,0 1-16,18-1 16</inkml:trace>
  <inkml:trace contextRef="#ctx0" brushRef="#br1" timeOffset="214726.676">3281 5680 0,'0'-18'16,"0"36"0,17 35-1,-17-18-15,18 35 16,-18-17-16,18-17 16,-18 52-16,0-35 15,17-18-15,-17-17 0,18 17 16,0 0-1,-1-35-15,19 0 16,-19-17-16,19-19 16,-36 19-16,17-1 15,-17 0 1,18 18-16,-1 36 16,19-19-1,17 19 1,-36-36-16,36 0 15,-35 0-15,17-18 16,-17 0-16,-18-17 0,17 0 16,-34-18-16,-1 18 15,-17-36 1,17 36-16,1 17 0,-19-35 16,19 53-16,17-17 15,0 34-15</inkml:trace>
  <inkml:trace contextRef="#ctx0" brushRef="#br1" timeOffset="-213674.707">3951 6103 0,'18'0'47,"-18"18"94,0-1-125,17 1-16,-17 17 15,18-17-15,0 0 16,-1-1-16,1-17 15,0 0 1,-1-17-16,-17-1 16,18 18-16,0-35 15,-18 17 1,0 0-16,0 1 16,17 17 15,1 0-16,-18 17 1,17 19-16,1 17 16,0-18-16,35 35 15,-36-17 1,19 18-16,-19-18 16,-17 0-16,0-18 15,0 18-15,-17-35 16,-1-1-16,0 1 15,1-1-15,-19-17 0,-52 0 16,35 0-16,-53 0 16,71-17-16,-18-1 15,36 18-15,17-17 16,17-1-16,1 0 16</inkml:trace>
  <inkml:trace contextRef="#ctx0" brushRef="#br1" timeOffset="-213301.666">4498 6191 0,'0'-17'16,"0"34"-1,-18 1-15,18 0 16,-17 17-16,-1 0 16,-17 18-1,17-35-15,18-1 0,-35 1 16</inkml:trace>
  <inkml:trace contextRef="#ctx0" brushRef="#br1" timeOffset="-212783.987">4533 5592 0,'0'0'0,"18"0"32,-1 52-17,19 19 1,-19-18-16,19 53 15,-19-53-15,1 53 16,0-71-16,-18 0 16,0-17-16,0-1 15,0-34-15,17-19 16,-17 19 0,0-18-16,36-1 15,-19 19-15,36 17 16,-35 17-16,-1 1 0,1 0 15,0 34 1,-18-16-16,0-19 16,-36 19-16,1-36 15,-18 17-15,36-17 16,-1 0-16,0 0 0,1 0 16,17-17-1</inkml:trace>
  <inkml:trace contextRef="#ctx0" brushRef="#br1" timeOffset="-212266.589">5062 6068 0,'-17'0'16,"17"17"15,0 1-16,0 0-15,0-1 16,0 1-16,17 0 16,1-18-16,0-18 15,-1 18 17,1 0-17,-18 53-15,18-35 16,-18 52-16,17-35 15,-17 36 1,-17-53-16,17-1 0,-18 18 16,0-17-16,-35-18 15,36 0-15,-19 0 16,19 0-16,-1-18 0,-35-17 16,36 18-16,-36-19 15,35 19 1</inkml:trace>
  <inkml:trace contextRef="#ctx0" brushRef="#br1" timeOffset="-209852.565">5380 5891 0,'-35'-17'16,"70"34"-16,-88-34 0,18-1 16,17 18-16,0-18 15,1 1-15,-1-1 16,36 18 31,-1 18-32,1-1-15,35 19 16,-18-1 0,18 0-16,35 36 15,-52-18-15,52 17 16,-53-17-16,0-17 16,1-19-16,-1 18 0,-17-17 0,-18 0 15,35 17 1,-35-17-1,-35-36 1,17 18-16</inkml:trace>
  <inkml:trace contextRef="#ctx0" brushRef="#br1" timeOffset="-209624.96">5574 6262 0,'0'0'15,"35"53"-15,-17-36 0,35 19 16,-36-19-16,36 1 16,-17-18-16,-1 0 15,0-18-15,-17-17 16,-18 17-16,0-17 16,0 17-16,0-34 15,0 34 1,0 0-16,17 1 15</inkml:trace>
  <inkml:trace contextRef="#ctx0" brushRef="#br1" timeOffset="-207594.979">5539 5821 0,'17'0'16,"1"0"0,17 0-1,-17 0-15,52-18 16,-34 18-16,17 0 0,-1-17 15,72 17 1,-71 0-16,17 0 0,19-18 16,-1 18-16,88 0 15,-70 0-15,123 0 16,36 18-16,-142-18 16,142 35-16,-124-35 15,159 35 1,-141-17-16,-18-1 0,18 1 15,105 35-15,-123-35 16,141 17-16,-158-17 16,141 34-1,-142-34-15,0 17 0,-17-17 0,88 35 16,-105-35-16,16 17 16,-52-18-1,0 1-15,-35-18 16,-1 0-16,-34-18 15,-54-17 1,36 18-16,0-19 16</inkml:trace>
  <inkml:trace contextRef="#ctx0" brushRef="#br1" timeOffset="-207371.955">10001 5962 0,'36'18'15,"-72"-36"-15,107 53 0,-54-35 16,36 36-16,-35-19 16,35 18-16,-35-17 15,-1 17 1,1-17-16,-18 17 0,0 1 16,-18-36-16,18 17 15,-35 1-15,17-18 0,-17 0 16,-18 17-16,-70-17 15</inkml:trace>
  <inkml:trace contextRef="#ctx0" brushRef="#br1" timeOffset="-206588.968">5644 5786 0,'53'-18'15,"-106"36"-15,124-36 0,0 0 16,-19 18-16,1-17 0,18 17 16,0-18-16,-1 18 0,89-18 15,-71 1-15,124-19 16,-106 36 0,176-17-16,-124-1 15,142 18-15,-141 0 16,123 18-16,-158-1 15,140 1 1,-123 0-16,-17-18 16,17 17-16,18-17 0,176 0 15,-159 18-15,195-18 16,-195 0-16,212 0 16,-211 0-16,175 18 15,-175-1-15,140 19 16,-140-19-16,140 18 15,-176-17-15,159 35 16,-141-35-16,141 52 16,-159-34-16,-18-19 15,1 18-15,-1-17 0,-17 0 16,0 17-16,0-17 16,-36-1-16,1-17 0,-1 18 15,-34-18-15,-19 0 0,1 0 16,0 0-16,-18-18 31,-18 18-15</inkml:trace>
  <inkml:trace contextRef="#ctx0" brushRef="#br1" timeOffset="-206299.616">13688 5891 0,'17'18'16,"19"-18"-1,-1 18-15,0-18 0,71 17 16,-71 1-16,71 17 16,-53-17-16,0 0 15,35 34-15,-52-34 16,-1 17-16,0-17 0,-17 0 15,17-1-15,-17 19 16,-36-19 0,-53-17-1,-17 0 1,-35 0-16,70 0 16</inkml:trace>
  <inkml:trace contextRef="#ctx0" brushRef="#br1" timeOffset="-204903.377">5750 5662 0,'18'0'16,"35"-18"0,-18 18-1,71-17-15,-53-1 16,88 1-16,-70-1 15,70 0-15,-53 18 16,71-17-16,-89 17 16,89-18-1,-71 18-15,18 0 0,-18-18 16,18 18-16,17-17 0,1 17 16,123 0-16,-106-18 15,18 18-15,-18 0 0,0 0 16,18-18-16,-18 18 15,176 0-15,-176 0 16,177 0-16,-159 0 16,176 0-16,-176 0 15,17-17-15,-17 17 16,-1 0-16,19 0 0,140 0 16,-176 17-16,177 1 15,-159-18-15,141 18 16,-159-1-16,176 1 15,-140-18-15,-19 0 16,19 0-16,-19 0 0,19 0 16,-18 0-16,176 0 15,-159 0-15,142 0 16,-142 0-16,-17 0 16,17 0-16,159 0 15,-158 0-15,-1 0 16,177 0-16,0-18 15,-177 18-15,0 0 16,195-17 0,-195 17-16,195 0 0,-177-18 15,-18 18-15,212 0 16,-194 0-16,194-18 16,-211 18-16,17 0 15,176-17-15,0 17 16,-193 0-16,-1 0 15,195 0-15,-195 0 16,159 17 0,-158-17-16,-1 0 0,335 36 15,-175-19 1,-1 1 0,-177 0-16,1-1 15,0-17-15,0 18 0,141 0 16,-142-1-16,-17-17 15,1 18-15,-1-18 0,123 35 16,-140-35-16,123 18 16,-124-1-16,106 1 15,-123 0-15,0-18 16,0 17-16,0 1 0,88 0 16,-106-18-1,0 0-15,71 17 16,-36-17-1,-70 0-15,18 0 0,-53 0 16,-1 18-16,1-18 0,-1 0 31,1 0 1,17 0-17</inkml:trace>
  <inkml:trace contextRef="#ctx0" brushRef="#br1" timeOffset="-204569.488">26194 5609 0,'0'0'15,"53"18"-15,0-1 0,70 1 16,-70 0-16,35-1 16,53 19-16,-70-19 15,-1 19-15,19-19 0,-36 1 16,17-1-16,-17 19 0,0-19 16,-18 19-16,0-19 0,-17 1 15,-18 17-15,0-17 16,-70 0-1,17-18-15,-53 17 16,53-17-16,-53 35 16,71-17-16,-18 0 15,35-1-15,-17 1 0</inkml:trace>
  <inkml:trace contextRef="#ctx0" brushRef="#br0" timeOffset="-188564.859">6914 15857 0,'-17'0'15,"-1"0"16,18-17-31,18 34 47,-1-17-31,19 0-16,17 0 16,-18 0-16,53-17 15,-35 17-15,71 17 16,-36-17-16,-18 0 15,18 0-15,89 0 16,-107 0-16,89 0 16,-106-17-16,35 17 15,-52 0-15,-19 0 16</inkml:trace>
  <inkml:trace contextRef="#ctx0" brushRef="#br0" timeOffset="-185139.902">4427 15840 0,'18'0'63,"35"-18"-48,-18 18-15,0 0 16,89 0-16,-53 0 16,87 0-16,-70 0 15,71 0 1,-71 0-16,71 0 16,-88 0-16,35 0 15,-54 0-15,1 0 16</inkml:trace>
  <inkml:trace contextRef="#ctx0" brushRef="#br0" timeOffset="-140821.305">10954 15169 0,'17'18'16,"1"-18"-1,53 0-15,-36 0 16,53-18-1,-35 18-15,18-17 16,-54 17-16,18 0 16,-35-18-1,-17 18-15</inkml:trace>
  <inkml:trace contextRef="#ctx0" brushRef="#br0" timeOffset="-140215.898">12100 14923 0,'-17'0'0,"17"17"16,-18 36-16,18 0 15,18-18-15,-1 36 16,1-36-16,0-17 16,-1 17-16,1-35 0,-1 18 0,36-36 15,-35 0 1,17-52-16,-17 35 16,-18-36-16,18 36 15,-18-1-15,0 19 16,0 34-16,17 19 15,-17 17-15,18 0 16,0 17-16,-1 1 16,1-18-16,-1 17 0,-17 1 15,18-18-15,0 0 0,-18 17 16,0-35-16,-18 18 16,0-35-16,-34-18 15,34-18-15,-53-17 16,36 0-16,0 17 15,-18-17-15,35 17 16,-17-35-16</inkml:trace>
  <inkml:trace contextRef="#ctx0" brushRef="#br0" timeOffset="-139664.935">12647 14482 0,'18'0'0,"-36"0"0,18 0 31,0 17-15,-18 36 0,1-35-16,-1 17 0,1 18 15,-1-18-15,18 18 16,-18-35-16,18 17 15,18-17-15,0-1 16,-18 1-16,17 0 0,18-1 16,1 1-1,-19-18-15,1 18 16,0-18-16,-1 0 16</inkml:trace>
  <inkml:trace contextRef="#ctx0" brushRef="#br0" timeOffset="-139391.708">12806 14728 0,'17'0'16,"1"0"-16,0 0 15,-1 0-15,1 0 16,17 0-16,-17 0 16</inkml:trace>
  <inkml:trace contextRef="#ctx0" brushRef="#br0" timeOffset="-139160.637">12912 14534 0,'0'18'15,"0"17"1,0-17-16,0 35 15,0-18-15,0 36 16,0-36-16,17 0 16,1 18-16,0-35 15,-1 0-15,1-18 16,0 0-16,-1 0 0,1 0 16,-1-18-16,1 0 0</inkml:trace>
  <inkml:trace contextRef="#ctx0" brushRef="#br0" timeOffset="-138852.668">13106 14517 0,'0'17'15,"17"1"-15,1 17 16,0-17-16,35 35 15,-18-35-15,0 17 16,-17 0 0,-1 0-16,1 1 15,-18-1-15,0-17 16,-35 17-16,17-17 16,-17-1-1,35 1 16,17-18-15</inkml:trace>
  <inkml:trace contextRef="#ctx0" brushRef="#br0" timeOffset="-137412.777">13705 14693 0,'0'0'16,"18"35"-1,-18 1-15,18 17 16,-1 17-16,19 89 16,-19-88-16,1 70 15,0-88-15,-1-1 0,1 37 16,-1-72-16,-17 1 16,18 0-1</inkml:trace>
  <inkml:trace contextRef="#ctx0" brushRef="#br0" timeOffset="-137135.039">14182 15240 0,'0'0'16,"-53"35"-16,53 1 0,-18-1 15,18-18-15,35 19 16,-17-19-16,17-17 15,-17 0-15,17 0 16,1 0-16,-1-17 0,0-19 16,-35 19-16,18 17 15,-18-18-15,-18 1 16,-17-19-16,0 19 16,-1 17-16,-17 0 15,36 0-15,-1 17 16</inkml:trace>
  <inkml:trace contextRef="#ctx0" brushRef="#br0" timeOffset="-136732.97">14570 15240 0,'0'0'15,"-53"35"-15,35-17 0,-17 17 16,35-17-1,18 17-15,-1-17 0,18-1 16,1-17-16,-1 0 16,36 0-16,-36 0 15,-18-35-15,1 17 16,-36 1-16,18-1 16,-17 1-16,-18-1 15,17 18-15,18 18 16,35 52-1,-17-35 1,-1 1-16,36 52 16,-35-35-16,17-18 15,-35 18-15,18-35 0,-18 17 0,-18 0 16,-17 0-16,0-17 16,-1 0-16,-52-18 15,18-36 1,52 19-16,-17-1 0,0-35 15,35 18-15,0 0 16</inkml:trace>
  <inkml:trace contextRef="#ctx0" brushRef="#br0" timeOffset="-136255.7">15152 15099 0,'0'0'16,"0"18"-16,0-1 0,17 18 15,1 1-15,17 17 16,1-36-16,-19 1 15,19 0-15,-19-1 16,18-17-16,-17 0 0,0 0 16,-1-17-16,1 17 15,-18-18-15,0 0 0,0 1 16,0-1 0,0 36-1,0 17-15,0 0 16,18 53-16,-1-35 15,1-17-15,0 17 0,-1-36 16,1 18 0,0 1-16,-1-19 0,-17 1 0,0 0 15,-17-1-15,-1 1 16,-17-18-16,17-18 16,-17 1-16,17-1 0,-17 0 15,-18-35 1,35 18-16,1-18 0</inkml:trace>
  <inkml:trace contextRef="#ctx0" brushRef="#br0" timeOffset="-135944.874">15169 14834 0,'0'-17'32,"0"-1"-17,18-17 1,0-1-16,-1 19 0,1-1 16,0-17-16,-1 17 15,1 18 1,0 18-16,-1 17 15,1 0-15,-1-17 16,-17 17-16,18 1 0,0-19 16,-1 19-16,1-19 0,0 1 15,-1-18-15</inkml:trace>
  <inkml:trace contextRef="#ctx0" brushRef="#br0" timeOffset="-135642.948">15769 14517 0,'-17'0'16,"-1"53"-1,0-18-15,1 18 16,-1-18-16,0 0 15,1 1-15,17-19 0,0 19 16,0-1-16,17-17 16,1-18-16,-18 17 0,35 1 15,-17-18-15,0 18 16,-1-18 0,1 17-16,-18 1 15</inkml:trace>
  <inkml:trace contextRef="#ctx0" brushRef="#br0" timeOffset="-135325.35">15928 14693 0,'18'0'16,"17"18"-1,-18-18-15,54-18 16,-53 18-16,17 0 15,-17 0-15,-1 0 16,-34 0 0,-19 0-16</inkml:trace>
  <inkml:trace contextRef="#ctx0" brushRef="#br0" timeOffset="-135076.848">16034 14552 0,'-18'0'15,"18"18"-15,0-1 16,0 36-16,18-17 16,-18 34-16,0-35 15,17 18-15,-17-35 16,36 17-1,-36-17-15,17-18 0,1 18 16,0-18-16,17-18 16,-17 18-16,-18-18 0</inkml:trace>
  <inkml:trace contextRef="#ctx0" brushRef="#br0" timeOffset="-134748.934">16263 14552 0,'0'0'0,"18"18"16,17-1-1,-17 1-15,35 17 16,-36-17-16,36 17 15,-35-17-15,35-1 16,-53 1-16,35 0 16,-35-1-16,0 1 15,0 0-15,-35 17 16,17-17-16,0 17 16,1-17-1,-1-1-15,18 1 16</inkml:trace>
  <inkml:trace contextRef="#ctx0" brushRef="#br0" timeOffset="-134159.692">17321 15169 0,'18'0'15,"35"-17"-15,0 17 16,0 0-16,17 0 16,1 0-16,52-18 15,-70 18-15,-17 0 16,-1 0-16,-18 0 0,-17 18 16,-35-18-16</inkml:trace>
  <inkml:trace contextRef="#ctx0" brushRef="#br0" timeOffset="-133385.633">18750 14817 0,'0'-18'15,"0"36"1,-17 70 0,-1-35-16,0 88 15,18-53-15,0-17 16,0-1-16,36 36 16,-19-53-16,54 18 0,-36-54 15,36 1 1,-36-18-16</inkml:trace>
  <inkml:trace contextRef="#ctx0" brushRef="#br0" timeOffset="-133170.059">19156 14958 0,'0'0'0,"0"35"16,17 18-16,-17 0 16,0 0-16,0 17 0,18 36 15,0-53-15,17 35 16,-17-70-16,-1 0 16,1-1-16</inkml:trace>
  <inkml:trace contextRef="#ctx0" brushRef="#br0" timeOffset="-133019.66">19456 15311 0,'35'0'16,"-17"0"0,35-18-16,-36 18 15,36-18-15</inkml:trace>
  <inkml:trace contextRef="#ctx0" brushRef="#br0" timeOffset="-132350.986">20038 15187 0,'0'0'15,"0"18"1,0 35-1,0-18-15,0 0 0,0-17 16,35 35 0,0-18-16,-17-17 15,17-18-15,-17 0 0,0-18 16,-18 0-16,17 1 16,18-19-16,-35 1 15,18 0-15,0 35 16,-1 0-1,1 53 1,0-18-16,-1 36 16,-17-36-16,18 36 15,-36-1 1,1-52-16,-19 35 16,19-18-16,-54-17 15,36-1-15,-36-34 16,36 17-16,0-18 0,17 0 15,-35-35-15,36 36 16,-1-1-16</inkml:trace>
  <inkml:trace contextRef="#ctx0" brushRef="#br0" timeOffset="-131784.962">20461 14605 0,'18'-18'16,"-1"36"15,-17 17-15,0-17-16,0 0 15,-17 17-15,-19-18 16,19 19-16,-18-19 0,-1 1 16,1 17-16,17-17 15,-17 0-15,17-1 0,1 1 16,17 0-16,0-1 15,17 1 1,36-1-16,-17 1 16,34 17-1,-35-17-15,-17 0 0,17-1 16,-17-17-16,0 18 0,-18 0 16</inkml:trace>
  <inkml:trace contextRef="#ctx0" brushRef="#br0" timeOffset="-131567.886">20620 14834 0,'18'0'16,"17"0"-16,35 18 15,-34-18-15,34 0 16,-52 0-16,17 0 16,-17 0-16,-18-18 15,0 1-15</inkml:trace>
  <inkml:trace contextRef="#ctx0" brushRef="#br0" timeOffset="-131355.821">20832 14658 0,'0'0'0,"-18"35"0,0 0 15,1 36 1,17-36-16,0 36 16,17-36-16,19 18 15,-1-35-15,-18-1 0,36-17 16,-17 0-16,-1 0 15,-17-17-15,-1 17 16</inkml:trace>
  <inkml:trace contextRef="#ctx0" brushRef="#br0" timeOffset="-131039.581">21061 14676 0,'17'17'16,"36"18"-1,-35-17-15,70 17 16,-52-17-16,16-18 16,-16 18-16,-1-1 0,0 1 15,-17 0-15,-36 17 16,1 0-16,-19-17 15,19-1-15,-19 1 0,19 0 16,-18-18 0,17 17-16,36 1 31,-1-18-15</inkml:trace>
  <inkml:trace contextRef="#ctx0" brushRef="#br0" timeOffset="-130734.254">21625 14534 0,'0'0'15,"18"18"1,17 53 0,0-1-16,18-17 0,-17 18 15,-1-1-15,0-17 0,1 18 16,-1-1-16,-18-17 0,1 0 16,-18 53-16,-35-71 15,-18 36 1,0-36-16,18-17 15,-18 17-15,17-17 0,-16-1 16,34-17-16</inkml:trace>
  <inkml:trace contextRef="#ctx0" brushRef="#br0" timeOffset="-130205.85">22560 14676 0,'18'-18'0,"-36"36"0,53-36 16,-17 36-16,-18-1 0,18 18 15,-1 107 1,-17-72-16,18 89 15,-18-89-15,35 54 16,-17-71-16,0-18 16,-1 0-16,36-17 15</inkml:trace>
  <inkml:trace contextRef="#ctx0" brushRef="#br0" timeOffset="-129920.625">23019 15152 0,'-18'35'0,"36"-70"0,-54 105 15,36-34-15,18-1 0,0 0 16,35 18-16,-18-35 16,53 17-1,-53-35-15,1-18 0,17 1 16,-36-19-16,-17-16 15,-17 34-15,-1-17 16,-53-18 0,36 35-16,-35 0 15,34 18-15,1 0 16,53 0 0</inkml:trace>
  <inkml:trace contextRef="#ctx0" brushRef="#br0" timeOffset="-129525.83">23548 15169 0,'0'0'15,"-18"0"-15,1 18 0,-1 0 16,0-1-16,18 1 0,0 0 16,0 17-16,18-17 15,17-1 1,-17-17-16,0 0 15,-1 0-15,1 0 0,-1-17 16,-17-1-16,0-17 16,18 52 15,0 71-15,-1-35-16,19 53 15,-36-53-15,17 18 0,1-18 16,17 35-16,-35-35 15,-17 0 1,-1-36-16,-17 1 16,17-18-16,-17-18 0,17 18 15,-17-17-15,0-19 0,-1 19 16,1-1-16,0 0 16,-1-17-16,1 18 0,0 17 15,17-18-15</inkml:trace>
  <inkml:trace contextRef="#ctx0" brushRef="#br0" timeOffset="-129093.123">24165 14623 0,'0'0'15,"-17"17"-15,-1 54 16,18-18-16,0 0 16,0 70-16,18 1 15,-1-71-15,54 52 16,-36-52-16,-17-17 15,17-1-15,-17 0 16,35 0-16,-36-35 16</inkml:trace>
  <inkml:trace contextRef="#ctx0" brushRef="#br0" timeOffset="-128836.875">24536 14728 0,'0'0'16,"17"89"-16,1-19 0,0 54 15,-1-54-15,19 54 16,-19-71-1,18 35-15,-17-71 16,0 19-16,-1-36 16</inkml:trace>
  <inkml:trace contextRef="#ctx0" brushRef="#br0" timeOffset="-128684.972">24888 15117 0,'0'0'0,"18"0"0,35-18 16,-35 0-16,35 18 16,-36-17-1,19 17-15</inkml:trace>
  <inkml:trace contextRef="#ctx0" brushRef="#br0" timeOffset="-128284.406">25277 15117 0,'17'17'16,"-34"-34"-16,52 52 16,-18 0-16,1 0 15,-18-17-15,18 0 0,17 17 16,-17-35-16,17 18 15,-17-18 1,-1-18-16,1 18 0,-1-35 16,1-1-16,0 1 15,-18 17-15,0 1 16,0 34 0,17 19-1,-17-1-15,0 18 0,18 70 16,-18-70-16,0 53 15,18-53-15,-18 35 16,0-70-16,-18 17 16,0-35-16,1-17 15,-36-19 1,35 1-16,-17-36 16,17 19-16</inkml:trace>
  <inkml:trace contextRef="#ctx0" brushRef="#br0" timeOffset="-128009.176">25259 14676 0,'18'-36'16,"-36"72"-16,53-72 0,-17 19 0,17-1 15,-17 18-15,-1-18 16,1 18-16,0 18 16,-18 17-1,17-17-15,19 17 16,-19-17 0,1-1-16,-1 1 0,19-18 15,-19 18-15,19-1 16,-19-17-16</inkml:trace>
  <inkml:trace contextRef="#ctx0" brushRef="#br0" timeOffset="-127691.832">26176 14411 0,'-18'18'16,"18"-1"-16,-17 1 16,-1 17-16,1 0 0,-36 36 15,35-36-15,0 36 16,18-36-16,0 18 15,18-35-15,17 17 16,1-35-16,16 18 16,-34-1-16,0-17 15,-1 0-15</inkml:trace>
  <inkml:trace contextRef="#ctx0" brushRef="#br0" timeOffset="-127481.335">26335 14693 0,'35'0'16,"-17"18"-16,35-18 15,-18 0-15,0 0 16,-17 0-16,17 0 15,-17 0-15,-18-18 16,-18 18-16</inkml:trace>
  <inkml:trace contextRef="#ctx0" brushRef="#br0" timeOffset="-127268.254">26476 14570 0,'0'0'16,"-18"53"-16,18-18 0,0 0 0,-17 0 16,17 1-16,0-19 0,17 54 15,1-53 1,0-1-16,35 1 16,-18 0-16,0-18 15,0-18-15</inkml:trace>
  <inkml:trace contextRef="#ctx0" brushRef="#br0" timeOffset="-126929.465">26741 14499 0,'17'18'16,"36"-1"0,-18 1-16,1 0 0,34 17 15,-34-17 1,34 17-16,-52-17 16,-1-1-16,1 18 15,-18-17-15,-18 0 16,18-1-16,-17 1 0,-36 0 15,35-1-15,-17 1 16,17 0-16,1-1 16,-1 1-16,18 0 15,18-18 1</inkml:trace>
  <inkml:trace contextRef="#ctx0" brushRef="#br0" timeOffset="-126423.212">27376 14446 0,'-18'-17'16,"36"34"-16,-36-52 0,36 53 31,17 35-31,-18-1 16,54 72-16,-36-54 15,1 1-15,-19 0 0,54 87 16,-54-87-16,1 52 15,-18-70 1,-18 35-16,-17-35 16,-35 0-16,17-17 15,-18-1 1,18-17-16,18-1 0,0 1 0</inkml:trace>
  <inkml:trace contextRef="#ctx0" brushRef="#br0" timeOffset="-117837.654">29528 6315 0,'17'0'78,"1"0"-62,-1 17-16,1 1 16,0 0-1,-1 17-15,1 0 16,0 18-16,17-35 15,0 35-15,0-36 16,1 19 0,-19-36-16,1 17 0,-36-17 47,1 18-32,-1 0-15,0-1 16,1 1-16,-1-1 0,1 19 15,17-19 1,0 1-16</inkml:trace>
  <inkml:trace contextRef="#ctx0" brushRef="#br0" timeOffset="-112603.832">2223 17163 0,'35'0'0,"0"0"16,18-18-1,0 0-15,-18-17 0,18 0 16,18-36 0,-18 36-16,-1-53 0,-16 53 15,-19-1-15,1-52 16,-18 0-1,0 53-15,-18-36 16,18 53-16,-17 1 0,-1 34 16,-17 36-1,17 159 1,53-36 0,-17 18-16,0-17 15,-36-54 1,-35-17-1,18-71-15,-18 18 16,18-53-16,-1 0 0,1-35 16,18 0-16,34-36 15,18 36-15,54-18 16,-36 53-16,70 0 16,-70 18-16,0 17 15,0-17-15,0-1 0,17 36 16,-34-35-16,-1 17 15,-18-35 1,-17 18-16</inkml:trace>
  <inkml:trace contextRef="#ctx0" brushRef="#br0" timeOffset="-108883.561">8043 16898 0,'18'18'0,"-18"-1"15,35 1 1,1 0-16,52-18 16,-53 0-16,18 0 0,35-18 15,-53 18-15,1 0 16</inkml:trace>
  <inkml:trace contextRef="#ctx0" brushRef="#br0" timeOffset="-108749.203">8184 17216 0,'71'0'0,"-142"0"0,177-18 15,-53 18-15,-18-18 16,18 18-16,0-17 15</inkml:trace>
  <inkml:trace contextRef="#ctx0" brushRef="#br0" timeOffset="-107954.47">10389 16563 0,'0'0'0,"0"-18"0,36 1 15,-19-1-15,-17 0 16,-35 18 0,0-17-16,-1 17 15,-69 17 1,34 1-16,0-18 0,1 18 15,-89 17-15,71-35 16,-36 35-16,72-17 16,-19-1-1,71 1-15,53 0 16,0-1-16,88 19 16,-53-36-16,-17 17 15,17-17-15,35 18 16,-70 0-16,-17-1 15,-19 19-15,-70 16 16,-105 54 0,34-35-1,36-18-15,70-18 16,1-17-16,52-1 16,18 1-16,88-18 15,-53 18-15,88-18 16,-87 0-16,69 0 15,-105 0-15,0-18 16,-35 36-16,-53-1 16,-1-17-16</inkml:trace>
  <inkml:trace contextRef="#ctx0" brushRef="#br0" timeOffset="-107560.421">9631 17762 0,'-18'0'15,"36"0"-15,-18 0 16,35 0-1,-17 0-15,35-17 16,-18 17-16,18 0 16,-35 0-16,-1 17 0,1-17 15,-18 18 1</inkml:trace>
  <inkml:trace contextRef="#ctx0" brushRef="#br0" timeOffset="-107348.859">9701 17586 0,'0'106'0,"0"-212"0,0 318 16,0-177-16,0 18 15,18-36-15,-18 19 0,53-1 16,-35-17-16,17-18 15,-17 0-15,17-18 16,-18 18-16</inkml:trace>
  <inkml:trace contextRef="#ctx0" brushRef="#br0" timeOffset="-107098.175">10054 17727 0,'35'0'15,"-70"0"-15,88 18 0,-35-18 0,35-18 16,-36 18-1,19 0-15,-19-18 0,1 18 16</inkml:trace>
  <inkml:trace contextRef="#ctx0" brushRef="#br0" timeOffset="-106980.862">10107 17868 0,'0'0'0,"18"0"0,-1 0 16,19 0-16,17 0 15,-36 0-15,18-17 16,-17 17-16</inkml:trace>
  <inkml:trace contextRef="#ctx0" brushRef="#br0" timeOffset="-106753.258">10583 17745 0,'0'0'15,"18"35"-15,-18 0 0,0 1 16,0 16 0,18-34-16,-18 17 0,17-35 15,-17 36-15,18-36 16,-18 17-16</inkml:trace>
  <inkml:trace contextRef="#ctx0" brushRef="#br0" timeOffset="-105546.154">9596 15963 0,'-18'0'0,"36"0"62,-1 0-62,18 0 16,18 0-16,-17 0 16,-1-17-16,-17 17 0,35-18 15,-18 0 1,-18 18 0</inkml:trace>
  <inkml:trace contextRef="#ctx0" brushRef="#br0" timeOffset="-105363.41">9790 15963 0,'0'0'0,"0"18"0,0 52 16,0-34-16,0 34 16,17-34-16,-17 16 15,0-16 1,18-19-16,0 1 15</inkml:trace>
  <inkml:trace contextRef="#ctx0" brushRef="#br0" timeOffset="-104996.935">9966 16193 0,'0'0'16,"18"17"-1,17 1-15,-17-1 16,34 1-16,-34 0 16,0-18-16,17 17 15,-35 1-15,0 0 16,0-1-16,-18-17 15</inkml:trace>
  <inkml:trace contextRef="#ctx0" brushRef="#br0" timeOffset="-104835.505">10089 16245 0,'-35'36'0,"70"-72"0,-105 89 15,52-17-15,1-19 16,17 1 0,0 0-16</inkml:trace>
  <inkml:trace contextRef="#ctx0" brushRef="#br0" timeOffset="-102566.24">9948 16157 0,'0'-17'31,"0"-1"16,0 36-16,-17-18 0,17 17-15,0 1-16,0 0 15,0-1 1,0 1-16,0 17 16,0-17-16,0-1 15,17 1 1,1 0-16,-18-1 16,18-17-16,-1 18 15,1-18-15,-18-18 16,35 1-16,-17 17 15,-18-18-15,17 0 16,-17 1-16,0-1 16,0 0-1,0 1 1,0-1 0,-17 18-16,17-17 15,0 34 32,0 1-31,0-1-1,0 1 1,0 17-16,0-17 16,0 17-1,0-17-15,0 0 16,0 17-16,0-18 0,0 1 15,0 0-15,0-1 0,-18 1 16,18 0-16,0-1 16,-17 1-16,-1-18 31,0 0-15,1 0-16,-1-18 15,0 18-15,-17-17 16,17 17-1,1 0 1,-1 0-16,1 0 16,34 0-1,1 0-15</inkml:trace>
  <inkml:trace contextRef="#ctx0" brushRef="#br0" timeOffset="-100519.57">11359 17022 0,'-17'35'15,"34"-18"-15,36 1 16,-17-18-1,69-18-15,-34 1 16,-18-18-16,70-18 16,-17-36-1,-70 37-15,-1 16 0,-18-87 16,-34 52 0,-1 54-16,-17-19 15,17 36-15,1 0 16,-36 53-1,53-18-15,-18 18 0,18 18 16,0 17-16,0 0 0,0 18 16,0 0-16,-18 70 15,18-105-15,-17 35 16,-1-71-16,18-17 16,-35-1-16,17-17 0,-17-35 15,17 0-15,18 0 16,0-18-1,18 17-15,0 19 0,35 17 16,-18 0-16,18 53 16,-18-18-16,36 35 15,-54-34-15,18 17 16,-17-18 0,17 0-16,-35-52 15</inkml:trace>
  <inkml:trace contextRef="#ctx0" brushRef="#br0" timeOffset="-99980.134">12506 16439 0,'0'0'0,"0"18"31,-18 17-16,1 1-15,-19 17 16,1-36-16,0 36 16,17-35-16,1 35 15,17-36-15,-18 19 16,36-36 0,17 35-16,0-17 15,18 17-15,-18-35 16,1 17-16,-19-17 0,19 0 15,-19 18 1,1-18-16</inkml:trace>
  <inkml:trace contextRef="#ctx0" brushRef="#br0" timeOffset="-99785.117">12700 16704 0,'18'18'0,"-1"-18"16,1 0-16,35 0 15,-18 0-15,0 0 16,-17 0-16,17-18 16,-17 18-16</inkml:trace>
  <inkml:trace contextRef="#ctx0" brushRef="#br0" timeOffset="-99563.027">12841 16598 0,'0'0'0,"-18"35"0,1 36 15,17-36 1,0 36-16,0-36 15,17-17-15,19 17 16,34-35 0,-34 0-16,-1 0 0,35-53 15,-52 36 1</inkml:trace>
  <inkml:trace contextRef="#ctx0" brushRef="#br0" timeOffset="-99236.157">13088 16492 0,'-18'18'16,"18"0"-1,36 17-15,-19-35 16,19 18-16,34 17 15,1-18 1,-36-17-16,0 18 0,-17-18 0,17 18 16,-17-1-1,-18 1-15,-18 17 16,1 1-16,-1-19 0,-35 36 16,18-35-16,17 17 15,0-17-15,1-18 0,17 17 16,0 1-16,17-18 15,1 0 1</inkml:trace>
  <inkml:trace contextRef="#ctx0" brushRef="#br0" timeOffset="-97910.586">14023 16598 0,'-18'0'16,"1"18"0,-1 35-1,0-18-15,1 89 16,17-54-16,0 1 15,17-1-15,1-17 0,17 71 16,-17-89-16,35 35 16,-18-34-16,18 17 15,-18-36-15,1 1 16,-19-18-16,1 0 16</inkml:trace>
  <inkml:trace contextRef="#ctx0" brushRef="#br0" timeOffset="-97443.845">14464 17127 0,'0'18'32,"0"17"-32,18 1 15,-1 34 1,1-52-16,35 35 16,-36-36-16,1-17 0,17 0 15,1 0-15,-19-17 16,1-1-16,-1-35 15,1 18-15,-18 17 16,0-17-16,0 17 16,0 1-16,18 70 15,-18-18-15,17 0 16,1 18-16,0 0 16,-1-18-16,1 18 0,-18 0 0,18 0 15,-18-18-15,0 18 16,0-35-16,-36 35 15,19-53-15,-36 17 16,35-34-16,-35-19 16,18 1-16,0-53 15,17 53-15</inkml:trace>
  <inkml:trace contextRef="#ctx0" brushRef="#br0" timeOffset="-97167.109">14376 16828 0,'0'0'16,"0"-53"-16,17 17 0,-17 19 16,18-19-16,17 19 15,-17-19-15,0 19 0,-1-1 16,1 18-16,-1-17 15,1 17-15,0 35 16,-1-18-16,-17 1 16,18 17-16,0-17 0,-1 0 15,1-1-15,0 1 0,34 17 16,-34-17-16,35-18 16</inkml:trace>
  <inkml:trace contextRef="#ctx0" brushRef="#br0" timeOffset="-96888.368">15099 16563 0,'0'0'15,"-18"35"-15,1 0 16,17-17-16,-18 17 0,0-17 15,-17 35-15,17-18 16,1 18 0,17-18-16,0-17 0,17 17 15,1-17-15,0 0 0,17-1 16,-17 1-16,17 0 0,-17-1 16,17-17-16,-18 0 15,1 0-15</inkml:trace>
  <inkml:trace contextRef="#ctx0" brushRef="#br0" timeOffset="-96241.147">15275 16775 0,'18'0'31,"35"0"-15,-36 0-16,19 0 0,-19 0 16,36-18-1,-35 0-15,0 18 16,-36 0-1</inkml:trace>
  <inkml:trace contextRef="#ctx0" brushRef="#br0" timeOffset="-96042.617">15381 16722 0,'-18'53'15,"36"-106"-15,-53 141 0,35-53 0,0 36 16,17-54-16,19 36 16,-19-53-16,19 18 15,-19-18-15,36-18 16,-35 18-16,0-17 16,-1-1-16</inkml:trace>
  <inkml:trace contextRef="#ctx0" brushRef="#br0" timeOffset="-95763.927">15575 16581 0,'0'17'16,"18"18"0,-1-17-16,36 0 15,-17-1-15,-1 1 0,0-18 16,0 18-16,-17-18 15,35 17-15,-53 1 16,18 17-16,-36-17 16,-17 35-16,17-18 15,-17 0-15,17-17 16,1 0 0,-1-1-16,36-17 15,-1-17 1</inkml:trace>
  <inkml:trace contextRef="#ctx0" brushRef="#br0" timeOffset="-95258.585">16228 17321 0,'0'0'0,"0"18"15,0 0-15,-18-1 0,1 36 16,17-17 0,-36 16-16,19-34 15,17 0-15,-18-1 16</inkml:trace>
  <inkml:trace contextRef="#ctx0" brushRef="#br0" timeOffset="-94625.192">16669 17074 0,'0'-17'15,"0"34"17,0 36-32,0-17 15,17 52 1,1-53-16,0 0 0,35 18 15,-18-35-15,0-18 16,0 0-16,18-35 16,-17 17-16,-19 0 15,1-35-15,-18 18 16,0 0-16,0 17 16,-18 18-16,18 18 15,18 70 1,-18-35-16,18 71 15,-1-54-15,1 54 16,-1-72-16,-17 37 16,0-72-16,-17 1 15,-1 0-15,-17-1 16,17-17-16,-35-35 16,18 17-16,17 1 0,-17-19 15,-18-17 1,36 18-16,-1 0 0,0 0 15</inkml:trace>
  <inkml:trace contextRef="#ctx0" brushRef="#br0" timeOffset="-94263.646">17286 16563 0,'0'0'16,"0"-18"-16,-18 36 15,-17 17 1,18 0-16,-36 18 16,35-17-16,0-19 0,-17 19 15,35-19 1,0 19-16,0-19 15,35 1-15,-17 17 16,53 0-16,-36-17 16,35 0-16,-52-1 15,17 1 1,-17-18-16,-36 0 16,1 0-16,-19 0 15,19-18-15,-1 18 16</inkml:trace>
  <inkml:trace contextRef="#ctx0" brushRef="#br0" timeOffset="-94040.835">17410 16757 0,'0'0'15,"35"0"-15,-17 0 0,34 0 16,-16 0-16,17-18 16,-18 18-1,-17 0-15,-1 0 0,1 0 16,-36 0 0</inkml:trace>
  <inkml:trace contextRef="#ctx0" brushRef="#br0" timeOffset="-93818.745">17533 16633 0,'0'53'16,"0"-106"-16,0 124 0,0-36 15,0 36-15,18-36 16,-18 0-16,17-17 0,1 0 15,17 17-15,-17-35 16,17 0 0,-17 0-16,-1-18 0,1 1 15</inkml:trace>
  <inkml:trace contextRef="#ctx0" brushRef="#br0" timeOffset="-93473.828">17833 16633 0,'18'18'31,"17"-18"-31,-18 18 16,36-1-16,-17-17 15,17 18-15,-36 0 16,36-1-16,-18-17 16,-17 18-1,-18 0-15,-18-1 16,1 1-16,-18 17 16,17-17-16,0-1 15,1 1-15,-19 0 16,19-18-16,-1 35 15,0-35-15,36 0 16</inkml:trace>
  <inkml:trace contextRef="#ctx0" brushRef="#br0" timeOffset="-93045.589">18309 16422 0,'0'17'16,"18"1"-16,-1 17 0,1 18 15,17 0-15,1 18 0,-1-1 16,53 54-16,-53-54 15,36 54-15,-53-71 16,-18 53 0,-18-71-16,-53 71 15,36-53-15,-71 35 16,53-35-16,-70 35 16</inkml:trace>
  <inkml:trace contextRef="#ctx0" brushRef="#br0" timeOffset="-91619.434">3563 16616 0,'0'17'32,"0"89"-17,0-35-15,0 17 0,0 106 16,35-35 0,-17-89-16,35 54 15,-18-89-15,18 0 16,18 1-16,-18-36 15,-18 0-15</inkml:trace>
  <inkml:trace contextRef="#ctx0" brushRef="#br0" timeOffset="-91182.082">4057 17163 0,'0'17'16,"18"19"-16,-1 34 15,-17-35-15,18 1 16,0-1-16,-1 0 0,18-17 16,-17 0-16,35-1 15,-35-17-15,35-17 16,-53-1-16,17-17 15,-17-18 1,0-18-16,-17 53 16,34 54-1,18 70 1,36 17 0,-53-35-16,35 71 15,-18-88-15,-18-19 0,1 19 16,-18-36-16,-18-17 15,1 0-15,-1-18 0,-35 17 16,0-34-16,-17-19 16,17 1-1,-18-18-15,36 35 16,0 1-16</inkml:trace>
  <inkml:trace contextRef="#ctx0" brushRef="#br0" timeOffset="-90085.592">4921 17463 0,'0'17'0,"18"18"15,0-17-15,-18 0 0,0 52 16,0-52-1,0 17-15,-18 0 0,-17 18 16,17-17-16,0-19 16,-17 1-16</inkml:trace>
  <inkml:trace contextRef="#ctx0" brushRef="#br0" timeOffset="-88266.984">2734 13899 0,'0'-17'15,"0"34"1,0 36-1,0-35 1,0 35-16,18-18 0,-18 0 16,0 1-16,17 17 0,1 0 15,-18-36-15,18 19 16,-1-36 0,-34-18-1</inkml:trace>
  <inkml:trace contextRef="#ctx0" brushRef="#br0" timeOffset="-88050.91">2611 14129 0,'0'0'16,"0"53"-16,17-18 0,1 0 15,17 36-15,-17-54 16,-1 19-16,1-19 15,17-17-15,-17 18 0,17-36 16,-17 1-16,0-1 16,-1-17-16,1 17 0,-1-17 15,-17 17-15,0 1 0,18-19 16</inkml:trace>
  <inkml:trace contextRef="#ctx0" brushRef="#br0" timeOffset="-86198.482">5398 17110 0,'-18'17'16,"18"19"-1,0-1-15,0-17 16,18 17-16,-1 0 16,1-17-16,35 17 0,-36-17 15,36-1 1,-35-17-16,35-35 16,-36 17-16,1-35 15,0 18-15,-18 0 16,0 0-16,0 17 0,0-17 15,-18 17-15,18 36 16,18-1-16,-1 72 16,19-19-16,-1 54 15,0-54-15,0 71 16,-17-70-16,0 35 16,-18-71-16,-18 53 15,0-70 1,-34-1-16,16-17 15,-17 0-15,18-17 16,0-1-16,17-17 0,-17 17 16,0-35-16,17 36 15</inkml:trace>
  <inkml:trace contextRef="#ctx0" brushRef="#br0" timeOffset="-85737.918">5927 16686 0,'17'36'16,"-34"-72"-16,52 107 0,0-36 15,-17 18-15,17 0 0,0 18 16,1-18-16,-19-1 0,36 54 16,-53-70-1,18 69-15,-18-69 16,0-1-16,-18 0 0,1 1 15,-19-1-15,1-18 0</inkml:trace>
  <inkml:trace contextRef="#ctx0" brushRef="#br0" timeOffset="-85037.685">3828 16880 0,'0'0'0,"17"0"47,-17-35-31,18 18-1,0-19-15,-1 19 16,18-36-16,-17 35 16,-18 0-1,18 18 1,-1 18-16,1-18 15,0 18-15,-1-1 0,19 19 16,17-1-16,17 18 16,-35-36-16,-17 1 15,35 17-15,-18-17 16,0 0 0,-35-1-16</inkml:trace>
  <inkml:trace contextRef="#ctx0" brushRef="#br0" timeOffset="-79603.895">6668 5009 0,'0'18'62,"0"35"-46,0-18-16,0 71 16,0-35-16,17 123 15,-17-88-15,-17 123 16,17-141-16,0 71 16,17-89-16,-17-17 15,0-17-15,18-1 0,-18 0 16,17-17-1,1-18-15,-18-36 16</inkml:trace>
  <inkml:trace contextRef="#ctx0" brushRef="#br0" timeOffset="-79149.69">6332 5309 0,'0'0'15,"18"-17"1,35-1 0,-18-17-16,0-18 15,18 18-15,36-71 16,-54 53-16,0-18 15,-17 54-15,-18-1 16,0 36 0,17-1-1,-17 19-15,18 16 0,0 1 16,17-17-16,-17 17 0,17-18 0,0 18 16,-17-18-16,17 0 0,0 54 15</inkml:trace>
  <inkml:trace contextRef="#ctx0" brushRef="#br0" timeOffset="-77055.83">5750 3616 0,'18'71'15,"-18"-19"-15,18 19 16,-18 0-16,17 34 0,-17-16 15,0 16-15,0 89 16,0-123-16,18 17 16,-1-53-16,-17 1 15,0-54 1</inkml:trace>
  <inkml:trace contextRef="#ctx0" brushRef="#br0" timeOffset="-76461.75">5680 3404 0,'0'0'16,"0"-17"-16,17 17 0,19 0 15,-1 0-15,18-18 0,70 18 16,-52-18 0,123-17-1,-88 17-15,0 1 0,123-1 16,-123 1-16,88 17 16,-106 0-16,53 17 15,-70 1-15,-18-1 16,-18 1-16,18 0 0,-18-1 15,0 1-15,-17 17 0,35 18 16,-36-17-16,19 52 16,-36-35-16,17 70 15,-17-52-15,0 70 16,18-71 0,0 89-16,-18-106 15,35 70-15,-35-70 16,0 36-16,0-37 15,-18 37-15,18-54 16,-17-17-16,-1 17 16,0 0-16,1-17 15,-1-1-15,-17 1 0,-36 0 16,18-18-16,0 0 16,-17 0-16,-18 0 0,-89-18 15,71 18-15,-140 0 16,104 0-16,1 0 15,18 18-15,35-18 0,-36-18 16,89 0-16,17-17 16</inkml:trace>
  <inkml:trace contextRef="#ctx0" brushRef="#br0" timeOffset="-75833.341">6138 4022 0,'18'0'31,"17"-18"-31,1 18 0,16-53 16,-16 35-1,34-52-15,-52 35 16,17-36-16,-17 36 15,-18-36 1,-18 54-16,18-1 0,-17 0 16,-1 1-16,-17 17 15,35 17-15,-18 36 16,18-17-16,18 69 16,-1-34-16,1 70 15,0-70-15,-18 70 16,0-71-16,0 36 15,-18-71-15,0 36 16,1-53-16,-1-1 16,0-17-16,1 0 0,-1-17 15,0-36 1,18 35-16,18-17 16,0 35-16,17 17 15,0-17-15,-17 18 16,52 17-16,-52-17 15,35 0 1,-35-1-16,-1-17 16</inkml:trace>
  <inkml:trace contextRef="#ctx0" brushRef="#br0" timeOffset="-75332.452">6844 3475 0,'0'0'0,"-18"0"15,18 18 1,-17-18-16,-1 35 15,0-35-15,-17 35 16,17-17-16,-17 17 16,18-35-16,17 18 15,-18-1-15,18 1 0,18 35 16,-1-36-16,36 19 16,-18-19-16,18 1 15,-17 0-15,-19-18 16,1 17-16,-1-17 15,-17 18 1,-17-18 0,-1-18-16</inkml:trace>
  <inkml:trace contextRef="#ctx0" brushRef="#br0" timeOffset="-74754.249">7038 3545 0,'0'0'16,"0"18"0,0 35-1,0-18-15,0 18 16,0-35-16,0 17 16,18-35-16,-18 18 15,17-18-15,1 0 16</inkml:trace>
  <inkml:trace contextRef="#ctx0" brushRef="#br0" timeOffset="-74427.343">7073 3493 0,'18'17'31,"-1"1"-31,1 17 16,17-35-16,-17 18 15,0-1-15,-1 1 0,19 0 16,-19-1-16,1 1 16,0 0-16,-1-1 0,-17 1 15,18-1-15,-18 1 0,-18 17 16,18-17-1,-35 0 1,17-1-16,1-17 0,-1 18 16,0-18-16,1 0 15,-1 18-15,0-18 0,1 17 16,-1 1-16,0-1 0</inkml:trace>
  <inkml:trace contextRef="#ctx0" brushRef="#br0" timeOffset="-73681.491">11342 5027 0,'0'-18'16,"0"1"-16,0 52 31,0 53-15,0-17-16,17 105 16,-17-105-16,0 105 15,0-105-15,0-18 16,0 17-16,18-17 0,-18-18 15,0 36-15,18-36 16,-18-17 0,17 0-16,-17-36 15,-17 0 1</inkml:trace>
  <inkml:trace contextRef="#ctx0" brushRef="#br0" timeOffset="-73325.534">11113 5450 0,'0'0'16,"0"-17"-16,0-1 16,0-17-1,17 0-15,1 17 0,-1-17 16,36-18-16,-53 17 15,36 1-15,-19 18 16,1-19 0,-18 19-16,18-1 15,-1 0-15,1 18 16,-1 18 0,1-18-16,0 18 0,35 17 15,-18-17-15,0 17 16,-17-18-1,-1 19-15,1-19 16,0 1-16,-1-18 0,1 18 16,0-1-16,-1-17 15,1-17-15</inkml:trace>
  <inkml:trace contextRef="#ctx0" brushRef="#br0" timeOffset="-72813.644">10319 3792 0,'0'0'0,"0"36"16,35 69-1,-17-34-15,17 105 16,-17-70-16,17 88 15,-35-123-15,18 52 16,-1-87-16,-17 17 0,18-18 16,-1-35-1,1 0-15,-18-18 0,18 1 16</inkml:trace>
  <inkml:trace contextRef="#ctx0" brushRef="#br0" timeOffset="-72262.083">10301 3598 0,'53'0'15,"-18"0"-15,18 0 16,18-17-16,-1-1 0,36 0 15,-18 1-15,36-1 0,-18 1 0,141-1 16,-124 18-16,1 18 16,70-1-1,-18 18-15,-123-35 16,17 18-16,-17-18 0,18 18 16,-36-1-16,0 1 15,-35 0-15,18 35 16,-18-36-16,0 54 15,0-18-15,0 52 16,0-52 0,18 89-16,-18-72 15,17 54-15,-17-54 16,18-17-16,-18-18 0,0 53 16,-18-52-16,1 17 15,-1-18 1,0-17-16,-17-1 0,-35 19 15,-19-19 1,19 1-16,-106-18 16,87 17-16,-34-17 15,-1 0-15,1 18 0,-142 0 16,142-18-16,-71 17 16,123 1-16,18-18 15,-17 18 1</inkml:trace>
  <inkml:trace contextRef="#ctx0" brushRef="#br0" timeOffset="-71734.682">10724 4198 0,'18'-18'16,"0"18"-16,35-35 15,-18 18 1,0-1-16,0-17 0,18 17 16,18-53-16,-53 36 15,17-35-15,-35 52 16,-18-53-16,1 54 15,-36-19 1,35 36-16,-17 0 16,17 36-16,-17 34 15,35 1-15,0-1 16,0 107-16,0-89 16,-18 71-16,18-89 15,-17 18-15,-1-52 16,-17-19-16,17 1 15,18-36-15,-18 1 0,1-1 16,-1-52-16,18 34 16,0 1-16,18-18 15,-1 35-15,54 18 16,-36 18-16,36 17 16,-18-17-16,0 17 15,-18-17-15,-17 17 16,-1-35-16,-17 18 15</inkml:trace>
  <inkml:trace contextRef="#ctx0" brushRef="#br0" timeOffset="-71161.606">11465 3704 0,'0'-17'15,"18"17"1,0 0-16,-18-18 0,0 36 31,-18-1-31,0 1 16,-17-1-16,17 19 16,1-19-16,-1 1 0,0 0 0,1-1 15,-1 19 1,18-19-16,0 1 0,18-1 15,-1 1-15,19 17 16,-1-17-16,18 17 16,-35-35-16,-1 18 0,18-18 15,-17 18-15,-36-18 32,18-18-17</inkml:trace>
  <inkml:trace contextRef="#ctx0" brushRef="#br0" timeOffset="-70860.335">11606 3792 0,'0'0'0,"18"0"16,0 0-1,-1 0-15,1 0 0,0 18 0,17-18 16,0 18-1,-17-1-15,-18 19 16,-18-19 0,-17 1-16,17-1 15,18 1 1,-17-18-16,17 18 0,17-18 16,19 17-1,-1-17 1,0-17-16,-17-1 15</inkml:trace>
  <inkml:trace contextRef="#ctx0" brushRef="#br0" timeOffset="-70394.073">11853 3722 0,'18'0'31,"0"17"-15,-1-17-16,1 18 16,0 0-16,17-18 15,-18 17 1,1-17-16,0 18 16,-18 0 187,0-1-188,0 1-15,-18 35 0,18-36 16,-35 36 0,35-35-16,-18 0 0,18 17 15,0-17-15</inkml:trace>
  <inkml:trace contextRef="#ctx0" brushRef="#br0" timeOffset="-69828.068">15752 4763 0,'17'158'16,"-34"-316"-16,52 404 0,-35-157 15,17 105-15,-17-106 16,18 0-16,-18 0 0,35 36 15,-17-71-15,0-18 16,-1 0-16,-17-17 16</inkml:trace>
  <inkml:trace contextRef="#ctx0" brushRef="#br0" timeOffset="-69508.221">15522 5309 0,'-17'-17'15,"34"34"-15,-34-52 0,34-18 16,1 18-16,52-53 16,-34 52-16,34-34 15,-52 35-15,35-36 16,-53 53-16,17 1 15,1-1-15,-18 0 16,18 18-16,-1 0 16,1 0-16,0 18 0,-1 0 15,19 35-15,-19-36 16,18 36 0,-17-35-16,0 17 0,17-17 15</inkml:trace>
  <inkml:trace contextRef="#ctx0" brushRef="#br0" timeOffset="-68348.042">15134 4004 0,'18'0'16,"52"-18"-16,-34-17 16,52-18-16,-53 18 15,0-18-15,1 18 0,17-53 16,-36 52-16,-17-34 15,0 52 1,-35-17-16,17 17 16,-17 36-16,17 17 15,-17 71-15,35-36 16,0 89 0,0-53-16,-18 70 15,18-87-15,0-1 0,-17-35 16,17 35-1,-18-70-15,18-1 0,-17 1 0,-1-18 16,0-35 0,18-1-16,0-34 15,18 52-15,17-35 16,71 53 0,-35 35-1,-1 1 1,-52-1-16,17 0 15,-35-17-15,18 0 0,-18-1 16</inkml:trace>
  <inkml:trace contextRef="#ctx0" brushRef="#br0" timeOffset="-67842.198">16034 3528 0,'-18'0'31,"0"17"-15,1 1-16,-18 0 15,17-1-15,-17 19 16,17-19-16,0 1 0,18 17 16,0-17-16,36 17 15,17-17 1,-36-1-16,36 1 15,-18-18-15,18 0 16,-35 0-16</inkml:trace>
  <inkml:trace contextRef="#ctx0" brushRef="#br0" timeOffset="-67518.676">16193 3510 0,'17'0'32,"1"18"-17,-1-18-15,19 35 16,-36-17-16,0 17 16,0-17-1,0-1 1,17 1-1,1 0-15,0-18 16,17 17-16,-35 1 16,-18-1-1,-17 1 1,17-18 0,-35 18-16,36-18 15</inkml:trace>
  <inkml:trace contextRef="#ctx0" brushRef="#br0" timeOffset="-67240.128">16439 3493 0,'18'-18'15,"-36"36"-15,54-36 16,-1 18-16,0 18 15,1-1-15,34 18 16,-35-17-16,-17 0 16,17-1-16,-17 1 0,-18 0 15,-18-18 1,1 17 0,-36-17-16,35 18 15,-17-18 1,17 18-16,-17-1 15,17 1-15</inkml:trace>
  <inkml:trace contextRef="#ctx0" brushRef="#br0" timeOffset="-66512.694">16739 3228 0,'-70'0'0,"140"0"0,-176 0 15,-17 0-15,35 0 16,17 0-16,-35 0 15,-123 18-15,106-18 16,-124 35-16,123-18 16,-105 36-16,105-17 15,19-19-15,16 19 16,19-19-16,35 1 0,-18 17 16,35-35-16,18 18 15,0-1 1,0 1-1,-18 35-15,18-18 16,0 18-16,0-18 0,0 18 16,0 88-1,0-70-15,0 0 0,0-1 16,18 1-16,-18-1 0,0-17 16,18 18-16,-1-18 0,1 0 15,17 35-15,-17-53 16,70 36-1,-53-54-15,89 19 16,-54-19-16,89 1 16,-53-18-16,123 0 15,-105 0-15,17 0 16,-18 0-16,142 0 16,-142-18-16,1 1 0,70-19 15,-124 1-15,-17 17 16,0-17-16,-35 0 0,0 17 15,-1-52-15,-17 34 16,-17-52-16,-1 35 16,0-17-16,-17-89 15,-18-53 1,18 124-16,0-18 0,-54-88 16,36 141-1,0 53 1</inkml:trace>
  <inkml:trace contextRef="#ctx0" brushRef="#br0" timeOffset="-65857.45">28293 4992 0,'0'35'15,"0"0"1,17 18-16,1 18 0,17 70 16,1-70-16,-1 52 15,0-52-15,-17-36 16,-1 0-16,1 0 0,0 1 15</inkml:trace>
  <inkml:trace contextRef="#ctx0" brushRef="#br0" timeOffset="-65594.753">28063 5151 0,'0'-53'16,"0"106"-16,0-124 15,53 18-15,-35 35 16,17 1-16,1-1 0,52 1 16,-53-1-16,36 18 15,-54-18-15,19 18 16,-19 0 0,1 0-16,-1 18 15,1 35-15,17-18 16,1 36-16,-1-36 15,35 0 1,-34-17-16,-19-1 0,19-17 16</inkml:trace>
  <inkml:trace contextRef="#ctx0" brushRef="#br0" timeOffset="-64721.658">27623 3792 0,'0'0'0,"17"-17"16,18 17 0,1-18-16,17 0 0,-18-17 15,71 0 1,-71 0-16,18-1 15,-35 19-15,-18-1 0,17 0 16,-52-17 0,0 35-1,-36 88 1,36 36-16,35-54 16,-18 107-16,1-89 15,17-17-15,0 87 16,0-105-16,0 0 0,0-35 15,-18 17 1,18-17-16,-18-18 0,1-18 16,-1-17-1,0-1-15,18 1 0,0-18 16,0 36-16,18-1 16,0 18-16,35 35 15,-36-17 1,54 17-16,-36-17 15,-17-1-15,35 19 16,-36-36-16,1 0 0</inkml:trace>
  <inkml:trace contextRef="#ctx0" brushRef="#br0" timeOffset="-64182.338">28522 3422 0,'-18'0'16,"1"18"-16,-36 17 16,18-17-1,17-1-15,0 18 16,1-17-16,-1 35 0,0-35 15,36 35-15,0-18 16,17-18-16,0 1 0,1 0 16,-1-18-16,0 17 15,0-17-15,-17 0 0,0 0 16</inkml:trace>
  <inkml:trace contextRef="#ctx0" brushRef="#br0" timeOffset="-63793.306">28698 3457 0,'0'-17'16,"18"-1"-16,17 18 15,1 0 1,17-18-16,-18 18 16,0 0-16,-17 0 15,-1 18-15,-34-18 16</inkml:trace>
  <inkml:trace contextRef="#ctx0" brushRef="#br0" timeOffset="-63648.92">28910 3528 0,'0'70'15,"0"-140"-15,0 176 0,0-71 16,0-17-16,0 17 0,0 0 0,18-17 16,-18-1-16,0 1 0,17 0 15</inkml:trace>
  <inkml:trace contextRef="#ctx0" brushRef="#br0" timeOffset="-63231.31">29104 3669 0,'0'35'15,"0"-17"1,18 17 0,-1-35-16,19 18 15,-19-18-15,1 0 0,0-18 16,-18 0 0,17 1-16,-17-1 15,0 36 16,0 52-31,18-34 16,0 17-16,-18-18 0,35 53 16,-35-53-16,17 1 15,-17-19-15,0 1 16,-17-18-16,-18-18 16,17 1-1,-17-36-15,17 35 16,0-17-16,1 17 0,-1-35 15,18 18 1</inkml:trace>
  <inkml:trace contextRef="#ctx0" brushRef="#br0" timeOffset="-62932.015">29316 3493 0,'0'-18'16,"17"18"-1,36 35 1,-35-17-16,17-1 0,36 36 16,-36-35-1,0 0-15,1-1 0,-1 19 16,-35-19-16,0 1 31,-18-18-31,-17 17 16,0-17-16,-18 18 15,35-18-15,-35 18 16,36-18-16</inkml:trace>
  <inkml:trace contextRef="#ctx0" brushRef="#br0" timeOffset="-61740.836">29404 3157 0,'-18'0'62,"-35"0"-46,1 0-16,-54 0 15,35 0-15,-88 0 16,71 0-16,-106 0 16,71 0-16,-1 0 15,1 0-15,-1 0 0,-105 18 16,123-18-1,18 18-15,-71-1 16,89-17-16,34 0 0,1 18 16,17-18-16,1 0 0,-1 0 15,1 0 1,-1 18 0,-17-1-1,17 1-15,0-1 16,1 1-16,-1 0 0,18-1 15,-18 1-15,18 0 0,0-1 16,0 19-16,0-1 0,0 0 16,18 89-16,0-54 15,-18 107-15,0-89 16,0 123-16,-18-105 16,0 0-16,1-18 0,-1 71 15,18-88-15,0 17 16,18-53-1,35 0-15,-36-17 16,72-18-16,-19 0 16,-17 0-16,0 0 0,18 0 15,70-18 1,-53 18-16,106-17 16,-88 17-16,0 0 15,17-18-15,0 18 0,1-18 0,105 1 16,-105-18-16,-1 17 15,1 0-15,-1 1 16,89-19-16,-124 19 16,53-1-16,-88 18 15,0 0-15,0 0 16,-36 0-16,19 0 16,-19 0-16,1 18 15,0-18 1,-1-18-16,1 18 15,0-35-15,-1-1 16,1-16-16,-18-1 16,0-71-1,18 54-15,-36-107 16,0 54-16,-35-124 16,18 106-16,-71-53 15,36 123-15,17 36 16,0 17-16,18 1 0,-1 17 0,-17 17 15</inkml:trace>
  <inkml:trace contextRef="#ctx0" brushRef="#br0" timeOffset="-60316.524">7038 3263 0,'18'0'0,"-1"-17"15,-17-1-15,18 18 16,17-18-16,-17 1 16,17 17-16,0-18 0,54 0 15,16-35 1,-34 36-16,-1-18 15,107-18-15,-71 17 16,0 1-16,-1 17 0,89-17 16,-88 18-16,88-1 15,-70 0-15,105 1 16,53-19 0,-123 19-16,17-1 15,212-53-15,-194 54 16,230-36-16,-213 53 15,213-18-15,-213 1 16,19 17-16,-19 0 16,19 0-16,211 17 15,-194-17-15,229 0 16,-247 0-16,18-17 16,0 17-16,-18-18 0,18 18 0,-17 0 15,17-18-15,0 18 16,-18 0-16,18 0 0,211 18 15,-228-18-15,-1 18 16,230-18-16,-230 0 16,230 0-16,-1-18 15,-229 0 1,212-17-16,-229 17 16,194-17-16,-212 18 15,-18-1-15,-17 0 0,0 1 16,141-19-16,-177 19 15,1-1-15,-19 18 16,-34-18-16,-1 1 0,-17 17 0,-35-18 16,-36 18-1,-35-17-15,-35 17 16</inkml:trace>
  <inkml:trace contextRef="#ctx0" brushRef="#br0" timeOffset="-58832.195">11642 3440 0,'0'-18'15,"17"18"1,1-18-16,0 18 0,17-35 16,-17 17-16,52 1 15,-35 17-15,36-36 16,-18 19-16,0-1 15,0 1-15,52-19 16,-34 19-16,53-19 16,-54 19-16,1 17 15,52-18-15,-52 0 0,-1 18 16,89-17 0,-71-1-16,0 1 0,142-19 15,-125 1-15,19 17 16,-1 1-16,1-1 0,-1 0 15,1 1-15,140-36 16,-122 35-16,140 1 16,-141-1-16,123-17 15,-122 35-15,-1-18 16,141 0-16,-159 1 16,18-1-16,1 0 15,-19 18-15,1-17 0,122-1 16,-122 18-16,105 0 15,-105-17-15,-1 17 16,107-18 0,-125 18-16,19-18 0,87 18 15,-105-17-15,0 17 16,0 0-16,106-18 16,-18 0-16,-106 1 15,88-1-15,-88 0 16,1 1-16,87-1 15,-88 1-15,-17 17 16,17-18-16,-17 18 0,87-18 16,1 1-1,-71-1-15,-17 18 0,17-18 16,71 1-16,-89 17 16,18-18-16,-17 18 0,70-18 15,0 18 1,-70 0-16,-1 0 15,1 0-15,88 18 16,-89-18-16,18 0 0,1 0 16,-1 0-16,88 0 15,-105-18-15,105 18 16,-105 18-16,17-18 16,0 0-16,0 18 0,0-18 15,1 0-15,-1 17 0,18-17 16,88 18-16,-106-18 15,106 0 1,-88 18-16,-18-18 0,0 0 16,18 0-16,-18 0 15,0 0-15,18 17 0,0-17 16,-18 0-16,18 0 0,0 0 0,0 0 16,105 0-1,-105 0-15,-18 0 0,18 0 16,106 0-16,-106 0 15,0 0-15,141 0 16,17-17 0,-140 17-16,158-18 15,-141 18-15,-18-18 0,19 18 16,122-17-16,-123 17 16,-17-18-16,158 18 15,-159 0-15,19-18 0,104 18 16,-104 0-1,-37-17-15,1 17 0,-18 0 16,-17 0-16,17 0 16,-70 0-16,-36 0 15</inkml:trace>
  <inkml:trace contextRef="#ctx0" brushRef="#br0" timeOffset="-57770.515">16686 3316 0,'0'0'16,"53"-18"-16,-17 18 15,-1-17-15,71-1 16,-53 1-16,88-19 15,-53 1-15,18 0 16,105-18-16,-105 35 0,106-35 16,-89 18-16,107 0 15,-107-1 1,1 19-16,17-1 0,141-35 16,-141 18-16,194-18 15,-158 18-15,-19-1 16,1 19-16,-18-18 15,-17 17-15,123 0 16,-142 1-16,125-19 16,-107 36-16,124-17 15,-123 17-15,17-18 16,0 0-16,0 18 0,141-35 16,-158 18-16,123-19 15,-124 36-15,71-17 16,-106-1-16,53 0 15,-70 18-15,-18-17 16,70-1 0,-52 18-16,-18-18 0,70 18 15,-70-17-15,-17 17 16,16 0-16,19 0 0,-18 0 16,0 0-16,17 0 0,-17 0 15,88 17 1,-70-17-16,0 0 0,70 0 15,-71 0-15,1 0 16,-1 0-16,1 0 0,88 18 16,-89-18-16,1 18 15,-18-18-15,17 0 0,1 0 16,70 0 0,-88 0-16,17-18 0,-17 18 15,71-18-15</inkml:trace>
  <inkml:trace contextRef="#ctx0" brushRef="#br0" timeOffset="-56935.674">27728 3122 0,'0'0'15,"36"-18"-15,-1 18 0,0-17 16,-17 17-16,-1-18 15,-34 18 1,17-17 0,-18 17-16,1 0 15,17-18-15,0 0 32,0-17-17,0 17-15,0-17 16,0 0-16,0 0 0,0-18 15,0 17-15,17-70 16,-17 54-16,35-54 16,-17 35-16,0 18 0,17 0 15,36-35 1,-19 71-16,-16-19 0,17 19 16,-18 17-16,36-18 15,-36 36-15,0-18 0,18 17 16,35 1-16,-53 0 15,18-18-15,-35 17 0,17-17 16,18 18 0,-35-1-16,-18 1 15</inkml:trace>
  <inkml:trace contextRef="#ctx0" brushRef="#br0" timeOffset="-56429.962">28575 2099 0,'18'18'15,"-36"-36"-15,53 36 0,18-18 16,-18 0-16,36 17 16,-18 1-16,-18-18 15,18 18-15,0-1 0,0-17 16,70 36-16,-70-19 16,88 1-1,-88-1-15,18 1 0,35 0 16,-18 17-1,-53-17-15,1-1 0,16 1 16,-34 0-16,0-18 16,-1 17-16,1-17 15,0 0-15,-1 18 16,1-18-16,0 0 0,-18 17 16,17-17 30,-17-17-14,-17-1-17,17 1 1,-18 17-16</inkml:trace>
  <inkml:trace contextRef="#ctx0" brushRef="#br0" timeOffset="-55979.506">28328 2205 0,'0'0'15,"-18"0"-15,36 0 16,53 0 0,-18 0-16,-1 0 15,72 0-15,-36 18 16,-17-18-16,35 17 0,-1 1 16,1-18-16,0 17 0,88 1 15,-106 0-15,-35-18 16,0 0-16,-18 17 0,-17-17 15,-36 0 1,1 0-16</inkml:trace>
  <inkml:trace contextRef="#ctx0" brushRef="#br0" timeOffset="-55178.782">29245 1993 0,'-53'-17'16,"106"34"-16,-123-34 0,52 17 0,0 0 16,1 0-16,34 0 47,19 0-47,-19 17 15,54 18-15,-36 1 16,18-1-16,0 0 0,0 1 15,53 34-15,-36-35 16,-17 1-16,88 17 16,-88-36-16,35 1 15,-70-18-15,0 18 16,-54-18 0,-34 17-16,17 1 15,-18-1-15,19 1 0,-54 17 16,53-17-1,0 0-15,18-1 0,-18 1 16,35 0-16,0-18 16,18 17-16,0 1 0,18-1 15,-18 1-15,35 0 16</inkml:trace>
  <inkml:trace contextRef="#ctx0" brushRef="#br0" timeOffset="-54577.309">30268 1993 0,'-17'53'0,"34"71"16,1-54-16,0 18 15,-1-17-15,19 88 16,-19-89-16,1-17 0,-1-18 15,1 18-15,0 0 16,-1-35-16,1 0 16,-18-36-1</inkml:trace>
  <inkml:trace contextRef="#ctx0" brushRef="#br0" timeOffset="-54049.867">30339 1976 0,'35'0'15,"0"0"-15,1 0 16,87 17-16,-35 1 16,89-18-16,-71 17 15,-1-17-15,1 0 16,18 0-16,17 0 0,0 0 0,106 0 15,-159 18-15,0 0 16,1 17 0,-54-17-16,-18 35 15,-17-36-15,-17 1 0,-1 17 16,-35 18-16,36 18 16,17-36-16,0 18 15,17 53 1,19-1-16,-19-52 15,1 0-15,17 53 16,-17-53-16,17 35 16,-17-52-16,-18-1 15,-36 35-15,-34-34 16,-36-19 0,35 1-16,-70 0 15,53-18-15,18 0 16,-89 0-16,71 0 15,17 0-15,-17-18 0,-71-17 16,106 17 0,0 0-16,0 1 0,18-19 15,0 19-15,-18-1 16,35 1-16,-17 17 0</inkml:trace>
  <inkml:trace contextRef="#ctx0" brushRef="#br0" timeOffset="-53471.872">30850 2364 0,'18'17'0,"0"-17"16,35-17-16,-18 17 16,0-18-16,18 0 15,-18 1-15,18-1 0,-17 0 0,16-34 16,-16 34-1,-19-35-15,-17 18 16,-17-1 0,-1 1-16,0 17 0,1 18 15,-1-17-15,1 34 0,-1 36 16,18 0-16,0 0 16,0 106-16,18-71 15,-18 18-15,0-18 0,0-17 16,0 70-1,-18-71-15,18-34 0,-18-1 0,-35 0 16,0-35 0,18-17-16,0-1 15,17 0-15,-17-17 16,17 0-16,18 0 0,0-1 0,18 19 16,0 17-16,52 0 15,-35 17-15,18 1 16,0 0-16,-17-1 0,52 36 15,-53-35-15,0 17 16,-35-17-16</inkml:trace>
  <inkml:trace contextRef="#ctx0" brushRef="#br0" timeOffset="-52888.82">30392 2681 0,'0'18'16,"17"-18"-16,1 0 15,0 0 1,-1 0-16,-17 17 15,0 19 1,18-1-16,-18 0 16,0 1-16,18-1 15,-1-18-15,1 36 16,17-35-16,18 17 16,-18-17-16,1-18 15,17 0-15,-18 0 0,35 0 16</inkml:trace>
  <inkml:trace contextRef="#ctx0" brushRef="#br0" timeOffset="-52392.729">31362 2946 0,'0'0'0,"53"17"0,-35-17 15,-1 18-15,1-18 16,17 18-16,-17-18 0,-1 0 16,19 0-16,-19 0 0,1 0 15,0 0-15,-1 0 0</inkml:trace>
  <inkml:trace contextRef="#ctx0" brushRef="#br0" timeOffset="-52097.668">31521 2946 0,'17'0'16,"1"0"-1,-18 17-15,18-17 0,-1 0 16,1 0-16</inkml:trace>
  <inkml:trace contextRef="#ctx0" brushRef="#br0" timeOffset="-51080.694">19756 16916 0,'17'0'0,"18"17"16,89-17-16,-36 0 15,36 0-15,-1-17 16,142-1-16,-124 18 15,-18-18-15,159 18 16,-193 18 0,-89 0-16</inkml:trace>
  <inkml:trace contextRef="#ctx0" brushRef="#br0" timeOffset="-50785.41">20232 16510 0,'-124'106'16,"248"-212"-16,-318 247 0,123-88 15,-105 35 1,88-35-16,17-18 0,18-17 15,-17 17-15,70 1 16,17-19-16,36 1 16,0 17-16,18 0 15,17 1-15,0-1 0,0 0 16,18 1-16,-18-1 0,0 0 16,-17 0-16,0 18 0</inkml:trace>
  <inkml:trace contextRef="#ctx0" brushRef="#br2" timeOffset="-29286.062">29281 2328 0,'17'0'46,"-17"-17"-30,18 17 0,-18-18-1,0 0 32,-18 18-31,1 0-16,-36-17 15,17 17 1,1 0-16,-53 0 16,17 0-16,18 0 0,-17 0 15,-1 17-15,-52 19 16,70-1-16,-53 18 16,53-18-16,0 0 0,18 1 15,-18-1-15,18 0 0,-18 18 16,35-18-1,1 18-15,-1-17 16,0 34 0,18-52-16,-17 17 0,17-17 0,0-1 15,-18 19 1,0-36 0,1 0-16</inkml:trace>
  <inkml:trace contextRef="#ctx0" brushRef="#br2" timeOffset="-29085.027">27993 2787 0,'0'0'0,"-18"35"0,18 1 16,0 34-1,0-35-15,0 1 0,0-19 16,18 1-16,0 0 15,-1-18-15,18 17 16,-17-17-16,35-35 16,-18 17-16</inkml:trace>
  <inkml:trace contextRef="#ctx0" brushRef="#br2" timeOffset="-28179.586">29439 2381 0,'-17'-17'15,"-1"17"-15,0 0 16,1-18 0,-19 18-1,19 0-15,-54 0 16,36 18-16,0-18 0,-18 0 16,18 0-16,-54 0 15,36 17-15,-52-17 16,52 0-16,-53 0 15,35 0-15,-52 0 16,52 0-16,-17 0 16,-88 0-16,87 0 15,1 0-15,-106-17 16,88 17-16,18-18 0,-35 18 16,17-18-16,-18 18 0,-105 0 15,106-17 1,-124-1-16,123 18 15,-123-18-15,106 18 16,-106-17-16,106 17 16,-123-18-1,140 18-15,-140 0 16,122-17-16,1 17 0,-141 0 16,141 0-16,0 0 15,-18 0-15,18 0 0,-18 0 16,-158 0-16,140 0 15,19 0-15,-1 17 16,0-17-16,-176 18 16,176-1-16,-158-17 15,158 18-15,-17 0 0,17-18 16,0 17-16,0 1 0,-176 17 16,176-17-16,-176 17 15,177-17 1,-142 35-16,141-36 15,18 1-15,-18 17 0,0 1 16,-158 34-16,176-17 16,0-18-16,-18 1 15,35-1-15,-140 53 16,123-53-16,35 1 16,-18-1-16,19 0 0,-1-17 15,18 17-15,-18 0 0,-71 18 16,89-35-16,18 17 0,-72 0 15,72 1 1,-1-19-16,18 1 0,18 0 16,0-1-16,17-17 15,1 0-15,34 0 0,1-17 16,17-1-16</inkml:trace>
  <inkml:trace contextRef="#ctx0" brushRef="#br2" timeOffset="-27890.317">17357 2963 0,'0'0'0,"-36"18"0,-69 17 15,52-17-15,0 17 16,-53 0-1,71 1-15,-36-1 16,71-17-16,0-1 0,18 1 16,17 0-16,0-1 0,71 1 15,-53-18-15,53 0 16,-71 0-16,0 0 16,18 0-1,-35 0-15,0 0 0</inkml:trace>
  <inkml:trace contextRef="#ctx0" brushRef="#br2" timeOffset="-27261.958">15998 2787 0,'0'0'0,"-17"0"16,-1 0-1,1 0-15,-54 0 16,36 0 0,-18 18-16,-18-18 0,-87 35 15,69-35-15,-158 53 16,106-36-16,-35 19 15,-159 34-15,158-34 16,19 16-16,-160 19 16,159-18-16,36-18 15,-89 18-15,142-35 16,17-1-16,17 1 16,19-18-16,34-18 0,54-17 15,-36 17 1,36 1-16</inkml:trace>
  <inkml:trace contextRef="#ctx0" brushRef="#br2" timeOffset="-27006.109">13917 3087 0,'-88'35'15,"176"-70"-15,-229 88 0,88-36 16,-17 1-16,-1 0 0,0-1 15,-34 19-15,69-19 16,19 1-16,-1-1 16,36 19-1,-1-19-15,19 1 0,87 0 16,-52-18-16,70 0 16,-71 0-16,-17 0 15,0 0-15,0-18 0,-35 18 16,-1 0-16</inkml:trace>
  <inkml:trace contextRef="#ctx0" brushRef="#br2" timeOffset="-26382.451">12171 2805 0,'0'0'16,"0"-18"-16,17 0 15,-17 1-15,-17-1 16,-36 0-16,18 1 15,-54 17 1,19 0-16,-89 0 16,71 0-16,0 0 0,-106 17 15,-53-17 1,123 18-16,-17-18 0,18 18 16,-159-1-1,123 1-15,18 0 0,0 17 16,17-17-16,-105 34 15,141-16-15,-1-1 0,1-17 16,0 17-16,-53 18 16,88-53-16,-53 17 15,53-17-15,18 0 16,17 0-16,1 0 0,34 0 47,1 0-47</inkml:trace>
  <inkml:trace contextRef="#ctx0" brushRef="#br2" timeOffset="-26114.74">9260 2805 0,'0'0'15,"-17"-18"-15,-18 36 16,-1-1-16,-17 19 0,0-1 15,0 18-15,-52 17 16,52-34-16,-18 34 16,36-52-16,17 17 0,18-17 15,0-1-15,18 19 16,17-36 0,53 35-16,-35-18 15,0-17-15,18 0 0,70 18 16,-88-18-16,-18 18 15,-17-18-15</inkml:trace>
  <inkml:trace contextRef="#ctx0" brushRef="#br2" timeOffset="-25554.25">7091 5045 0,'0'0'16,"0"17"-16,0 72 16,0-37-16,0 19 15,0 17-15,-18 106 16,18-88-16,-17 106 15,-1-124-15,18 53 16,-18-88-16,18 0 16,0-18-16,0 0 0,0-17 15,0-36 1,0-17-16</inkml:trace>
  <inkml:trace contextRef="#ctx0" brushRef="#br2" timeOffset="-25376.776">6862 6015 0,'35'123'16,"-70"-246"-16,87 299 0,-34-123 15,17-18-15,1-17 16,69 0-16,-52-36 16,53-35-16,-35 18 15,17-53-15,-35 52 16,-18 19-16,-17-18 0</inkml:trace>
  <inkml:trace contextRef="#ctx0" brushRef="#br2" timeOffset="-24792.713">11712 5080 0,'0'-18'0,"0"36"0,0-18 16,0 88-1,0-35-15,18 18 0,-18 17 16,18 71-1,-18-54-15,0-34 16,17 17-16,-17-35 0,18 35 16,-1-52-16,-17-19 15,0-34-15,0-36 16,-17 17 0,-1 1-16</inkml:trace>
  <inkml:trace contextRef="#ctx0" brushRef="#br2" timeOffset="-24630.771">11659 5733 0,'53'70'16,"-106"-140"-16,142 175 0,-72-69 16,54 17-1,-36-36-15,53 1 16,-53 0-16,36-18 16,-36-18-16,-17 0 15,35-35-15,-36 36 16,1-19-16</inkml:trace>
  <inkml:trace contextRef="#ctx0" brushRef="#br2" timeOffset="-24093.463">16263 4974 0,'0'-17'16,"0"34"-16,-18-34 15,18 52 1,18 0-16,-18 18 0,18 18 16,-1 87-16,1-87 15,-18 105 1,0-105-16,18 35 15,-18-71-15,0 18 16</inkml:trace>
  <inkml:trace contextRef="#ctx0" brushRef="#br2" timeOffset="-23908.973">16193 5680 0,'52'88'15,"-104"-176"-15,140 211 0,-35-70 16,0-53-16,-18 18 0,0-18 16,18-18-16,-18 18 15,18-35-15,-18 17 16,-17-17-16,0 17 0,-1-17 16,1 17-16,0 1 15</inkml:trace>
  <inkml:trace contextRef="#ctx0" brushRef="#br2" timeOffset="-23229.415">28963 4921 0,'0'0'16,"18"-53"-16,-18 71 31,17 88-31,-17-18 16,0 71-16,0-89 16,18 1-16,-18 52 15,-18-34 1,18-72-16,0 36 0,-17-53 15</inkml:trace>
  <inkml:trace contextRef="#ctx0" brushRef="#br2" timeOffset="-23035.399">28910 5415 0,'18'88'0,"-36"-176"0,36 212 15,-1-89-15,1 0 0,35 0 16,-18-35-16,53 0 16,-52 0-16,52-52 15,-53 34 1,18-17-16,-35 17 16,-1 0-16,1 1 15</inkml:trace>
  <inkml:trace contextRef="#ctx0" brushRef="#br2" timeOffset="-22413.337">28928 7920 0,'0'18'0,"0"-36"0,0 71 15,0-36-15,17 72 16,1-36-16,0-1 15,-18 1-15,0 0 0,0 18 16,0-18-16,0 70 16,-18-70-16,18 0 0,0 0 15,0-71 17,-18-35-32</inkml:trace>
  <inkml:trace contextRef="#ctx0" brushRef="#br2" timeOffset="-22240.377">28945 8537 0,'18'53'15,"-36"-106"-15,54 124 0,17-54 16,-18-17-16,0 0 16,18 0-16,0-17 0,0-1 0,0-17 15,53-18-15,-89 35 16,1 1-16,0-19 15,-54 36-15</inkml:trace>
  <inkml:trace contextRef="#ctx0" brushRef="#br2" timeOffset="-21629.01">16669 8255 0,'17'0'16,"-17"71"0,0-19-16,0 90 15,0-72 1,-17 71-16,17-70 16,0-18-16,17 17 15,-17-52-15,18 17 16</inkml:trace>
  <inkml:trace contextRef="#ctx0" brushRef="#br2" timeOffset="-21428.711">16545 8925 0,'18'71'15,"-36"-142"-15,36 177 0,17-88 16,-17-1-16,17-17 0,36 0 15,-18-17-15,-18-1 16,0 0-16,-17-17 0,35-18 16,-36 18-16,1-18 15,-36 53 1,1-18-16,-19 18 0</inkml:trace>
  <inkml:trace contextRef="#ctx0" brushRef="#br2" timeOffset="-20899.803">11994 8202 0,'-17'0'16,"34"0"-16,-34 18 15,-1 35-15,1 0 16,-1 88-16,0-53 16,18 71-16,-17-89 15,17 36-15,17-71 16,-17 1 0,18-36-16,-18-18 15</inkml:trace>
  <inkml:trace contextRef="#ctx0" brushRef="#br2" timeOffset="-20705.789">11748 8784 0,'35'71'0,"-70"-142"0,87 177 16,19-71-16,-36-35 15,53 0 1,-52-17-16,-1-1 0,-17 0 15,35-35-15,-53 18 16,17-18-16,-34 36 16,-19-1-16,1 0 0</inkml:trace>
  <inkml:trace contextRef="#ctx0" brushRef="#br2" timeOffset="-20198.666">7479 8255 0,'0'0'0,"0"18"16,18 17-16,-1 35 16,-17-17-16,18 53 15,-18-53 1,0 71-16,0-71 15,-18 35 1,18-53-16,0-17 0,-17 17 16,17-17-16,-18-18 15</inkml:trace>
  <inkml:trace contextRef="#ctx0" brushRef="#br2" timeOffset="-19998.133">7320 8749 0,'53'88'16,"-106"-176"-16,124 229 0,-36-106 0,0-17 15,36 0-15,-36-18 16,0 0-16,54-53 16,-37-18-1,-16 53-15,-19-17 0,19 0 16,-19 17-16,1 1 15</inkml:trace>
  <inkml:trace contextRef="#ctx0" brushRef="#br2" timeOffset="-19242.848">26723 9596 0,'0'17'16,"-18"-17"0,-35 0-16,0 0 15,1 0-15,-19 0 0,0-17 16,1 17-16,-18 0 16,-1 0-16,1 0 0,0 0 15,18 0-15,-1 0 0,18 17 16,0-17-16,18 0 15</inkml:trace>
  <inkml:trace contextRef="#ctx0" brushRef="#br2" timeOffset="-18985.649">25912 9384 0,'-89'0'15,"178"0"-15,-231 0 0,54 35 16,35-17-16,-17 17 16,34-35-16,19 18 0,17-1 15,35 36-15,-17-17 16,17-1-16,71 0 16,0 18-1,-53-53-15,0 18 0,-1-18 16,-16 17-16,-19-17 0,-52 0 15,-18-17 1</inkml:trace>
  <inkml:trace contextRef="#ctx0" brushRef="#br2" timeOffset="-18430.733">18627 9596 0,'-18'0'15,"0"-18"1,1 18 0,17-18-16,-53 18 15,18-17-15,-89 17 16,54 17-16,-1-17 15,-123 36-15,106-19 16,-53 18 0,88-17-16,0 0 15,35-1-15,36-17 16,-1 0-16</inkml:trace>
  <inkml:trace contextRef="#ctx0" brushRef="#br2" timeOffset="-18159.514">17992 9525 0,'0'0'15,"-106"0"-15,35 0 0,-52 18 16,70-1 0,-53 1-16,53 0 15,18-1-15,35 1 16,35-1-1,0 1-15,18-18 0,-17 18 16,87 17 0,-70-17-16,53 17 15,-53-35-15,35 18 16,-70-1-16,-1-17 16,-17 18-16,-35-18 15</inkml:trace>
  <inkml:trace contextRef="#ctx0" brushRef="#br2" timeOffset="-17602.532">14940 9648 0,'0'0'16,"71"-17"-16,-54-1 0,1 18 0,-36 0 31,-17-17-16,0 17-15,0 0 16,-36 0-16,-70 17 16,53-17-16,-18 0 15,0 0-15,-17 0 0,-1 0 16,1 18-16,-124-1 16,123-17-16,-70 18 15,124-18-15,-36 0 16,70 0-16,1 0 0,18 0 15,17-18-15,17 18 16,18-17-16</inkml:trace>
  <inkml:trace contextRef="#ctx0" brushRef="#br2" timeOffset="-17329.807">13547 9490 0,'0'0'0,"-53"0"15,17 0-15,19 17 16,-18-17-16,-1 0 0,-52 18 16,70-18-16,-52 18 15,52-1-15,-17 1 16,35 0-16,0-1 0,35 18 16,-17 1-1,17-19-15,71 36 16,-35-35-16,-19-18 0,72 18 15,-71-18-15,0 0 16,-36 0-16,-52-18 16,0 0-16</inkml:trace>
  <inkml:trace contextRef="#ctx0" brushRef="#br2" timeOffset="-17005.947">10231 9525 0,'35'0'15</inkml:trace>
  <inkml:trace contextRef="#ctx0" brushRef="#br2" timeOffset="-16790.874">10336 9525 0,'89'-18'32,"-283"36"-32,405-36 15,-317 36-15,195-36 0,-107 18 16,-17 0-16,-54 18 16,37-18-16,-107 18 15,71-18 1,-142 35-16,107-17 15,-142 17-15,159-18 16,-17 1-16,-53 17 16,70-17-1,88 0-15,0-18 0,54-18 16,34-17 0</inkml:trace>
  <inkml:trace contextRef="#ctx0" brushRef="#br2" timeOffset="-16495.089">9137 9419 0,'-18'0'15,"1"0"-15,-1 0 16,-17 0-16,-36 18 15,36-1-15,-18 19 0,-53-1 16,53 0-16,36-17 16,-19 0-16,19-1 15,17 1-15,17 35 16,72-18-16,-37 0 16,19-17-16,17 0 0,-17-1 15,17 1-15,-17-18 16,-1 18-16,36 17 15,-88-18-15</inkml:trace>
  <inkml:trace contextRef="#ctx0" brushRef="#br2" timeOffset="-3983.584">3475 6791 0,'0'0'0,"-18"0"15,36 0 16,17 0-15,0 0-16,89 0 16,-36 0-16,106 0 15,-70 0-15,105-18 16,-106 18-16,107-17 16,-124-1-16,52 18 15,-105 0 1,35 18-16,-70-18 15,0 17-15</inkml:trace>
  <inkml:trace contextRef="#ctx0" brushRef="#br2" timeOffset="-2997.24">3528 13053 0,'-18'0'0,"-17"0"15,17 0-15,36 0 47,0 0-47,-1 0 16,18-18-16,71 1 15,-35 17-15,17 0 0,0 0 16,159 0-16,-123 0 16,34 0-16,142 17 15,0-17 1,-159 0-16,0 0 0,71 18 16,-71 17-1,-106-35-15,1 18 0,-36 52 16,-18-52-1</inkml:trace>
  <inkml:trace contextRef="#ctx0" brushRef="#br2" timeOffset="14218.974">26758 9225 0,'0'0'16,"-17"-17"-16,-1 17 15,0-18-15,-17 0 0,0 1 0,-1-1 16,-16-17-16,-1 17 0,-53-17 16,35 17-16,-70 0 15,53 18-15,-106 0 16,88 18-16,-70 35 16,87-35-1,-52 70-15,88-53 16,-35 89-16,53-71 15,35 52-15,18-34 16,87 52 0,-16-52-16,-1 0 15,18-1-15,17-17 0,1 0 0,158 35 16,-141-53-16,141 1 16,-141-19-16,106-34 15,-159-1 1,-17-17-16,-18-1 15,-18-16-15,-35-1 0,-17-71 16,-1 36-16,-17 17 0,-18-34 16,-35-72-16,17 89 15,-70-18 1,70 71-16,-87 0 16,69 35-16,-34 17 15</inkml:trace>
  <inkml:trace contextRef="#ctx0" brushRef="#br2" timeOffset="14994.537">18574 9172 0,'-36'-35'16,"72"70"-16,-107-88 0,1 36 15,17-1-15,0 0 0,-71 1 16,36 17-1,-71 0-15,54 17 16,16 19-16,-105 34 16,124-34-16,-54 105 15,89-71-15,17 89 16,36-89-16,70 89 16,-17-88-16,17-18 0,124 35 15,-89-70 1,159 17-16,-158-35 15,158-18-15,-141 1 16,53-72-16,-106 54 16,-35-71-1,-53 53-15,-35-70 16,-18 52-16,-88-52 16,53 70-16,-142-18 15,107 54-15,-142-19 16</inkml:trace>
  <inkml:trace contextRef="#ctx0" brushRef="#br2" timeOffset="15710.045">14640 9208 0,'0'0'0,"0"-18"15,0-17-15,-17 17 16,-54-17-16,36-1 16,-18 19-16,-18-1 0,-123-17 15,88 35 1,-140 17-16,104 1 16,-140 35-16,141-18 15,18 1-15,17 17 0,35-1 16,1 19-16,34 0 15,19 70-15,34-71 16,89 71-16,-18-70 16,142 52-16,-89-70 15,18-17-15,-1-1 16,19-18-16,-1 1 0,-17-18 16,17-18-16,-17 1 0,106-54 15,-142 36-15,18-71 16,-88 53-16,-18-70 15,-52 52-15,-54-88 16,18 89-16,-105-54 16,52 72-16,-124-1 15,107 53 1,-106-18-16,105 18 16,18 18-16</inkml:trace>
  <inkml:trace contextRef="#ctx0" brushRef="#br2" timeOffset="16431.965">10389 9278 0,'0'0'0,"0"-18"16,-17 1-1,-19-1-15,36 1 16,-17-1-16,-19 18 0,-34-35 15,35 35-15,-106-18 16,52 0-16,-122 18 16,105 0-1,-141 36-15,106-19 16,-124 54-16,124-18 16,18 0-16,17 17 0,18-17 15,17 71-15,53-54 16,71 54-1,0-54-15,35 1 16,18-18-16,35 0 0,0-18 16,1 0-16,16 0 0,19-17 15,-1-18-15,177-18 0,-177-17 16,142-35 0,-195 17-16,-17 0 0,53-71 15,-124 54-15,-35-71 16,-35 70-16,-18-17 15,-35 0-15,-18 17 0,-159-88 16,107 106-16,-142 36 16,141 17-1,-141 53-15</inkml:trace>
  <inkml:trace contextRef="#ctx0" brushRef="#br0" timeOffset="30045.28">7108 13847 0,'0'17'31,"18"-17"-15,0 18-16,-1-18 16,1 0-16,17 0 0,1 0 15,17 0-15,17 0 16,-17 0-16,-18 0 0,18 0 15,-18 0-15,18 0 0,0 0 16,18 0-16,-18 0 0,17 0 16,54 0-16,-54 0 15,89-18 1,-88 18-16,105-17 16,-88 17-16,106 0 15,-106-18-15,106 18 16,-88 0-16,0 0 0,106-18 15,-106 18 1,123 0-16,-123 0 16,17-17-16,89 17 15,17 0 1,-123-18-16,0 18 0,88 0 16,-106 18-16,106-18 15,-106 17-15,1-17 16,-1 0-16,88 18 15,-70-18-15,70 18 16,-87-18-16,-1 0 0,88 17 16,-88 1-1,89-1-15,-89 1 16,0 0-16,106-1 16,-88-17-16,88 18 15,-88-18-15,0 18 0,17-18 16,-17 0-16,0 0 0,105 17 15,1-17 1,-106 0-16,123 0 16,-123 0-16,123 0 15,-105 0-15,-18 18 16,123-18-16,-123 0 16,123 0-1,-123 0-15,123 0 16,-123 0-16,-18 0 0,18 0 15,88 0-15,-106 0 16,106-18-16,-105 18 16,105 0-1,-89-17-15,1 17 0,106-18 16,-124 18-16,18-18 16,88 1-16,-106 17 15,106-18 1,-106 18-16,18 0 0,88-18 15,-106 1-15,107 17 16,-90-18-16,89 18 16,-105-17-16,105 17 15,-89 0-15,89 0 16,-88 0-16,0 0 16,88-18-1,-88 18-15,0 0 0,0 0 16,-1 0-16,1 0 0,106 0 15,-106 0 1,0 0-16,-1 0 0,1-18 16,0 18-16,123 0 15,-105 0-15,105 0 16,-105 0-16,105 0 16,-106 0-16,124 0 15,-141 0-15,141 0 16,-141 0-16,18-17 15,-19 17-15,19 0 0,105 0 16,-123-18-16,123 18 16,-123 0-16,18 0 15,-19 0-15,1 0 0,106 0 16,-106 0-16,0 18 16,17-18-16,-17 0 15,0 0-15,123 0 16,-123 0-16,106 17 15,-107-17-15,107 0 16,0 0 0,-106 0-16,-18 18 0,18-18 15,-18 0-15,106 0 16,-106 0-16,0 0 16,18 18-16,-18-18 0,89 0 15,-89 0-15,53 17 16,-71-17-16,1 0 15,0 0-15,-1 0 0,54 0 16,-72 0-16,37 0 16,-36 18-16,17-18 15,-52 0-15,35 0 16,-36 0-16,1 0 16,-18-18 62</inkml:trace>
  <inkml:trace contextRef="#ctx0" brushRef="#br0" timeOffset="30363.626">28328 13653 0,'0'-18'0,"0"36"0,0-54 16,53 36 0,-35 18-16,35 0 15,-18-1-15,18 1 16,-18-1-16,18 19 0,53-1 16,-36-17-1,36 35-15,-71-36 16,18 1-16,-53-1 15,-17 1-15,-19 0 16,-52-1 0,18 1-16,-71 17 15,70-17-15,18 0 16,0 17-16,0-18 0,18 1 16,0 17-16,17 18 0,18-35 15,0 17-15</inkml:trace>
  <inkml:trace contextRef="#ctx0" brushRef="#br2" timeOffset="41530.39">29263 14217 0,'-18'0'62,"1"0"-46,-1 0-16,0 0 0,-17 0 15,17 0 1,-34 0-16,34 0 16,0-18-16,-35 18 15,18 0-15,0 0 16,-18 18-16,18-18 0,-36 0 16,36 0-16,-53 0 15,52 0-15,-52 0 16,35 0-16,-53 0 15,53-18-15,-70 18 16,52 0-16,1 0 16,-1-17-16,1 17 0,-54 0 15,54 0 1,-71-18-16,70 18 16,0-18-16,19 18 0,-19 0 15,-52-17-15,70 17 16,-71-18-1,54 18-15,-36-18 16,53 18-16,-71 0 16,71-17-16,-52 17 15,52 0-15,-71-18 16,71 18-16,-70-17 16,70 17-16,-88 0 15,70-18-15,1 18 16,-1 0-16,1 0 0,-1 0 15,-70-18-15,53 18 16,17 0-16,-70-17 16,-18 17-1,71-18-15,-71 18 16,89 0-16,-18 0 0,17-18 16,-70 18-16,70-17 15,1 17-15,-1-18 0,1 18 16,-71-18-16,70 1 15,1 17-15,-1 0 16,-17-18-16,17 18 0,-70-17 16,71 17-16,-72 0 15,72-18-15,-1 18 16,-52 0 0,-1-18-16,54 18 15,-1 0-15,-70 0 16,71 0-16,17 0 0,-71-17 15,54 17-15,-36 0 16,53 0-16,-71 0 16,72 0-16,-1 0 15,0 0-15,-18 0 16,18 0-16,-17 0 0,17 0 16,-71 0-16,71 17 15,-52-17-15,52 0 16,-53 0-1,53 0-15,-53 0 16,53 0-16,-70 0 16,70 18-16,-53-18 15,35 0-15,-35 18 16,36-18-16,-36 0 16,53 17-16,0-17 15,0 0-15,0 18 0,-70-18 16,70 17-16,-53-17 15,36 18-15,17-18 16,0 18-16,-18-18 0,-52 17 16,70 1-1,-88-18-15,88 18 16,-18-18-16,18 17 0,-17-17 16,17 0-16,-18 18 0,18-18 15,-88 18-15,71-18 16,-1 17-16,1-17 15,17 18-15,-18-18 0,-70 0 16,71 17-16,17-17 16,-89 0-1,90 0-15,-90 18 0,90-18 16,-19 0-16,-52 0 16,70 0-16,-71 0 15,71 0-15,-70 0 16,70 0-16,-53 0 15,53 0-15,-53 0 16,53 0-16,-53-18 16,54 18-16,-54 0 15,53 0 1,-53 0-16,35 0 16,19 0-16,-1 0 0,0 0 15,-53 0 1,53 0-16,-71 0 15,72 0-15,-1 0 16,0 0-16,0 0 0,0 0 0,0 0 16,-53 18-16,36-18 15,17 0-15,0 0 0,-71 0 16,1 18 0,70-18-16,-18 0 15,-35 0-15,36 0 16,17 0-16,-70 0 15,-1 0 1,71 0-16,0 0 0,-70 0 16,-54 0-1,72 0 1,-37 0-16,90 0 16,-90 0-16,72-18 15,-54 18-15,54 0 16,-54 0-1,54 0-15,-54-18 16,71 18-16,-17 0 16,17 0-16,-18 0 0,-70 0 15,71 0-15,-54 0 16,54 0-16,-1 0 0,-35 0 16,36-17-1,17 17-15,-71 0 16,71 0-16,-70-18 15,52 18-15,18 0 0,-17 0 16,-54 0 0,54 0-16,-71 0 15,88 0-15,-18 0 0,-70 0 16,71 0-16,-71 0 16,70 0-16,-52 18 15,52-18 1,0 0-16,1 0 0,-54-18 15,71 18-15,-17 0 16,-71 0 0,88 0-16,-71 0 0,54 0 15,-1 0-15,-52 18 16,52-18-16,-52 0 16,70 0-16,-71 0 15,54 0-15,-54 17 16,71-17-16,-17 0 15,-36 0 1,53 0-16,0 0 0,0 0 16,18 0-16,-18 0 0,-35 0 15,53 18-15,-54-18 16,54 0-16,0 0 16,17 0-16,-17 0 0,0 0 15,-18 0 1,35 0-16,-52 0 15,52 0-15,-53 0 16,54 0-16,-54 18 16,54-18-16,-19 0 0,-17 17 15,18-17-15,0 18 16,17-18-16,1 0 16,-1 0-16,0 0 15,18-18 1,18 18-1</inkml:trace>
  <inkml:trace contextRef="#ctx0" brushRef="#br2" timeOffset="41986.548">7691 13917 0,'-18'0'15,"0"0"-15,-35 18 16,18-18-16,-53 35 16,53-17-16,-54 35 15,54-36 1,0 1-16,-36 17 15,54-17-15,-19-1 16,36 1-16,-17 0 16,34-1-16,36 1 15,-17 0-15,52-1 16,-35-17-16,35 18 16,-53 0-16,36-1 15,-54 1-15,-17-1 16</inkml:trace>
  <inkml:trace contextRef="#ctx0" brushRef="#br2" timeOffset="44889.769">19861 18256 0,'18'0'16,"0"-17"0,-1 17-1,1 0-15,0 0 16,-1 0-16,1 0 16,0 0-16,-1 0 0,1 17 15,35-17 1,-18 0-16,36 0 15,-36 0-15,0 0 0,53-17 16,-35 17-16,0 0 16,71 0-16,-71 0 15,70 0 1,-70 0-16,88 0 16,-70 0-16,70 0 15,-71 0-15,1 17 16,-1-17-16,89 0 15,-71 0-15,-17 0 0,88 0 16,-89 0-16,71 0 16,-88 0-16,18 0 15,-1 0-15,71 0 16,-52 0-16,-19 0 0,18-17 16,-17 17-16,88-18 15,-71 18-15,-18 0 16,19 0-16,-19-18 0,71 18 15,-53 0-15,-17-17 16,0 17-16,-1 0 0,18-18 16,-17 18-16,70-18 15,-53 18-15,36-17 16,-54 17-16,1-18 16,-1 18-16,19 0 15,-19 0-15,18-17 0,71 17 16,-18 0-1,-70 17-15,70-17 16,-88 0-16,17 18 0,-17-18 16,71 0-16,-71 0 15,17 0-15,-17 0 0,0 0 16,18-18-16,34 18 16,-69 0-16,17 0 15,-1 0-15,1 0 0,53 0 16,-35 0-16,-18 18 15,0-18-15,17 17 0,1-17 16,52 0-16,-52 0 16,70 18-16,-71-18 15,89 0 1,-88 0-16,17 0 16,-18 0-16,19 18 0,87-1 15,-88-17-15,0 18 16,1-18-16,-19 0 0,71 18 15,-88-18-15,-18-18 0</inkml:trace>
  <inkml:trace contextRef="#ctx0" brushRef="#br2" timeOffset="46402.511">27958 18309 0,'17'0'32,"-17"-17"-17,18 17-15,0 0 16,-1 0-16,1 0 16,-1 0-16,1 0 0,0 0 15,-1 0-15,-17-18 16,18 18-1,-18-18 17,-18 18-32,18-17 15,18 17 63,0 0-78,-1 0 16,19 0 0,-19 0-16,19 0 15,-19 0-15,18 0 0,1 0 16,-1 0-16,0 0 0,36 0 16,-18 0-16,0 0 15,70 0-15,-70 0 16,18 0-16,-1 0 15,1 0-15,70 0 16,-88 0-16,17 0 0,1 0 16,52 0-16,1 0 15,-54 0-15,1 0 16,88 0 0,-89 0-16,18 0 0,89 0 15,-71-18-15,88 18 16,-89-18-16,1 18 15,0 0-15,0-17 16,17 17-16,89-18 16,-106 18-16,106-18 15,-89 1-15,89-18 16,-1 17-16,-122 18 16,-19 0-16,89 0 15,-89 0-15,36 0 16,-70 0-16,-1 18 15,-17-18-15,17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NULL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15.xml"/><Relationship Id="rId2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customXml" Target="../ink/ink14.xm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customXml" Target="../ink/ink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22.xm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2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8.xml"/><Relationship Id="rId3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29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511.png"/><Relationship Id="rId18" Type="http://schemas.openxmlformats.org/officeDocument/2006/relationships/image" Target="../media/image12.png"/><Relationship Id="rId21" Type="http://schemas.openxmlformats.org/officeDocument/2006/relationships/image" Target="../media/image140.png"/><Relationship Id="rId7" Type="http://schemas.openxmlformats.org/officeDocument/2006/relationships/image" Target="../media/image711.png"/><Relationship Id="rId12" Type="http://schemas.openxmlformats.org/officeDocument/2006/relationships/image" Target="../media/image411.png"/><Relationship Id="rId17" Type="http://schemas.openxmlformats.org/officeDocument/2006/relationships/image" Target="../media/image110.png"/><Relationship Id="rId25" Type="http://schemas.openxmlformats.org/officeDocument/2006/relationships/image" Target="../media/image16.png"/><Relationship Id="rId2" Type="http://schemas.openxmlformats.org/officeDocument/2006/relationships/image" Target="../media/image20.png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311.png"/><Relationship Id="rId24" Type="http://schemas.openxmlformats.org/officeDocument/2006/relationships/customXml" Target="../ink/ink32.xml"/><Relationship Id="rId15" Type="http://schemas.openxmlformats.org/officeDocument/2006/relationships/image" Target="../media/image10.png"/><Relationship Id="rId5" Type="http://schemas.openxmlformats.org/officeDocument/2006/relationships/image" Target="../media/image500.png"/><Relationship Id="rId23" Type="http://schemas.openxmlformats.org/officeDocument/2006/relationships/image" Target="../media/image15.png"/><Relationship Id="rId10" Type="http://schemas.openxmlformats.org/officeDocument/2006/relationships/image" Target="../media/image210.png"/><Relationship Id="rId19" Type="http://schemas.openxmlformats.org/officeDocument/2006/relationships/image" Target="../media/image13.png"/><Relationship Id="rId9" Type="http://schemas.openxmlformats.org/officeDocument/2006/relationships/image" Target="../media/image810.png"/><Relationship Id="rId14" Type="http://schemas.openxmlformats.org/officeDocument/2006/relationships/image" Target="../media/image910.png"/><Relationship Id="rId4" Type="http://schemas.openxmlformats.org/officeDocument/2006/relationships/image" Target="../media/image40.png"/><Relationship Id="rId22" Type="http://schemas.openxmlformats.org/officeDocument/2006/relationships/customXml" Target="../ink/ink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customXml" Target="../ink/ink38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4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customXml" Target="../ink/ink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61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5" Type="http://schemas.openxmlformats.org/officeDocument/2006/relationships/image" Target="../media/image512.png"/><Relationship Id="rId4" Type="http://schemas.openxmlformats.org/officeDocument/2006/relationships/customXml" Target="../ink/ink4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55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14:cNvPr>
              <p14:cNvContentPartPr/>
              <p14:nvPr/>
            </p14:nvContentPartPr>
            <p14:xfrm>
              <a:off x="2324160" y="1778040"/>
              <a:ext cx="7607520" cy="227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4800" y="1768680"/>
                <a:ext cx="76262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302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3F1D-7701-D74D-B35E-8B30A7DF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F29E7-A55D-C749-BBA0-4EB05365B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0"/>
            <a:ext cx="12114196" cy="6821586"/>
          </a:xfrm>
        </p:spPr>
      </p:pic>
    </p:spTree>
    <p:extLst>
      <p:ext uri="{BB962C8B-B14F-4D97-AF65-F5344CB8AC3E}">
        <p14:creationId xmlns:p14="http://schemas.microsoft.com/office/powerpoint/2010/main" val="15630231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A35F-9D04-6440-B1F7-50D701AA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A5326-4287-DF4F-AFD0-72188144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0354" cy="5869858"/>
          </a:xfrm>
        </p:spPr>
      </p:pic>
    </p:spTree>
    <p:extLst>
      <p:ext uri="{BB962C8B-B14F-4D97-AF65-F5344CB8AC3E}">
        <p14:creationId xmlns:p14="http://schemas.microsoft.com/office/powerpoint/2010/main" val="1712314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CB9D-F14A-D348-925A-20036B94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91DAB-365A-B14F-B384-39744824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4" y="95617"/>
            <a:ext cx="12164492" cy="6639949"/>
          </a:xfrm>
        </p:spPr>
      </p:pic>
    </p:spTree>
    <p:extLst>
      <p:ext uri="{BB962C8B-B14F-4D97-AF65-F5344CB8AC3E}">
        <p14:creationId xmlns:p14="http://schemas.microsoft.com/office/powerpoint/2010/main" val="29442512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0925-3808-C145-A16D-69A15602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AC383-267F-A242-BB70-D0C9C3283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6569" cy="5781368"/>
          </a:xfrm>
        </p:spPr>
      </p:pic>
    </p:spTree>
    <p:extLst>
      <p:ext uri="{BB962C8B-B14F-4D97-AF65-F5344CB8AC3E}">
        <p14:creationId xmlns:p14="http://schemas.microsoft.com/office/powerpoint/2010/main" val="14781809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27645-CB2D-BA41-B95E-7EDBD7E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80F46-081D-3946-B640-A79CF61D8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808"/>
            <a:ext cx="12219745" cy="6762383"/>
          </a:xfrm>
        </p:spPr>
      </p:pic>
    </p:spTree>
    <p:extLst>
      <p:ext uri="{BB962C8B-B14F-4D97-AF65-F5344CB8AC3E}">
        <p14:creationId xmlns:p14="http://schemas.microsoft.com/office/powerpoint/2010/main" val="12052123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E0A8-1050-514F-8DA0-723FAEDE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D9451-3E53-2846-A803-EBFBC6E5F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196" y="95617"/>
            <a:ext cx="12217196" cy="6762383"/>
          </a:xfrm>
        </p:spPr>
      </p:pic>
    </p:spTree>
    <p:extLst>
      <p:ext uri="{BB962C8B-B14F-4D97-AF65-F5344CB8AC3E}">
        <p14:creationId xmlns:p14="http://schemas.microsoft.com/office/powerpoint/2010/main" val="14880269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0F8E-ABEA-EC49-BF9C-FF50195E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E9EE6-4E05-D04D-9B83-11C06B451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460499" cy="6858000"/>
          </a:xfrm>
        </p:spPr>
      </p:pic>
    </p:spTree>
    <p:extLst>
      <p:ext uri="{BB962C8B-B14F-4D97-AF65-F5344CB8AC3E}">
        <p14:creationId xmlns:p14="http://schemas.microsoft.com/office/powerpoint/2010/main" val="38699146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37B-2F55-1F47-96AB-D9E01DE4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468F8-06A0-214C-9AA5-8ADFEBE46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5619" cy="7167716"/>
          </a:xfrm>
        </p:spPr>
      </p:pic>
    </p:spTree>
    <p:extLst>
      <p:ext uri="{BB962C8B-B14F-4D97-AF65-F5344CB8AC3E}">
        <p14:creationId xmlns:p14="http://schemas.microsoft.com/office/powerpoint/2010/main" val="3702158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655D-C938-8842-87B4-26EB5DE12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8ACD60-5AC0-0844-A2F6-2EF98A21B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6" y="-154858"/>
            <a:ext cx="12143108" cy="7167716"/>
          </a:xfrm>
        </p:spPr>
      </p:pic>
    </p:spTree>
    <p:extLst>
      <p:ext uri="{BB962C8B-B14F-4D97-AF65-F5344CB8AC3E}">
        <p14:creationId xmlns:p14="http://schemas.microsoft.com/office/powerpoint/2010/main" val="10549580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290B-1485-C14C-9F9C-8EE9C00A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4EA33-D55E-4547-B614-42AB7CE2A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176416"/>
            <a:ext cx="12114196" cy="7210832"/>
          </a:xfrm>
        </p:spPr>
      </p:pic>
    </p:spTree>
    <p:extLst>
      <p:ext uri="{BB962C8B-B14F-4D97-AF65-F5344CB8AC3E}">
        <p14:creationId xmlns:p14="http://schemas.microsoft.com/office/powerpoint/2010/main" val="360029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14:cNvPr>
              <p14:cNvContentPartPr/>
              <p14:nvPr/>
            </p14:nvContentPartPr>
            <p14:xfrm>
              <a:off x="800280" y="711360"/>
              <a:ext cx="10985760" cy="588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702000"/>
                <a:ext cx="11004480" cy="58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0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6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69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92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95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0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8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9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82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62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0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9984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14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5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55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9566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31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40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4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14:cNvPr>
              <p14:cNvContentPartPr/>
              <p14:nvPr/>
            </p14:nvContentPartPr>
            <p14:xfrm>
              <a:off x="317520" y="514440"/>
              <a:ext cx="11709720" cy="609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505080"/>
                <a:ext cx="1172844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089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587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LSTM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1550" y="946010"/>
            <a:ext cx="4821128" cy="5390151"/>
            <a:chOff x="6831550" y="946010"/>
            <a:chExt cx="4821128" cy="5390151"/>
          </a:xfrm>
        </p:grpSpPr>
        <p:sp>
          <p:nvSpPr>
            <p:cNvPr id="20" name="TextBox 19"/>
            <p:cNvSpPr txBox="1"/>
            <p:nvPr/>
          </p:nvSpPr>
          <p:spPr>
            <a:xfrm>
              <a:off x="8975452" y="946010"/>
              <a:ext cx="1378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blipFill>
                  <a:blip r:embed="rId6"/>
                  <a:stretch>
                    <a:fillRect l="-436" t="-1515" r="-1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" t="-3279" r="-164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53" t="-143333" r="-2161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7273" r="-423" b="-15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6" t="-143333" r="-1286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5966829"/>
                  <a:ext cx="22690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340" r="-536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</p:spTree>
    <p:extLst>
      <p:ext uri="{BB962C8B-B14F-4D97-AF65-F5344CB8AC3E}">
        <p14:creationId xmlns:p14="http://schemas.microsoft.com/office/powerpoint/2010/main" val="22180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14:cNvPr>
              <p14:cNvContentPartPr/>
              <p14:nvPr/>
            </p14:nvContentPartPr>
            <p14:xfrm>
              <a:off x="127080" y="1206360"/>
              <a:ext cx="12001680" cy="564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720" y="1197000"/>
                <a:ext cx="120204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61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375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Getting information from the 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14:cNvPr>
              <p14:cNvContentPartPr/>
              <p14:nvPr/>
            </p14:nvContentPartPr>
            <p14:xfrm>
              <a:off x="577800" y="857160"/>
              <a:ext cx="11386080" cy="485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2F44EE-67E5-43FC-ADFF-7CEAE724F1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440" y="847800"/>
                <a:ext cx="1140480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8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Bidirectional RNN (BRNN)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14:cNvPr>
              <p14:cNvContentPartPr/>
              <p14:nvPr/>
            </p14:nvContentPartPr>
            <p14:xfrm>
              <a:off x="476280" y="736560"/>
              <a:ext cx="10725480" cy="57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B8A039-21D6-44DA-945E-3F59DB1DC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27200"/>
                <a:ext cx="10744200" cy="57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94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26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Deep RNN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93413" y="3628939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89394" y="2678837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94439" y="1267069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14:cNvPr>
              <p14:cNvContentPartPr/>
              <p14:nvPr/>
            </p14:nvContentPartPr>
            <p14:xfrm>
              <a:off x="272880" y="177840"/>
              <a:ext cx="11373480" cy="607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520" y="168480"/>
                <a:ext cx="1139220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14:cNvPr>
              <p14:cNvContentPartPr/>
              <p14:nvPr/>
            </p14:nvContentPartPr>
            <p14:xfrm>
              <a:off x="1066680" y="38160"/>
              <a:ext cx="10274760" cy="649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320" y="28800"/>
                <a:ext cx="102934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62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 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0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14:cNvPr>
              <p14:cNvContentPartPr/>
              <p14:nvPr/>
            </p14:nvContentPartPr>
            <p14:xfrm>
              <a:off x="190440" y="1073160"/>
              <a:ext cx="11792520" cy="55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80" y="1063800"/>
                <a:ext cx="1181124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888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Featurized</a:t>
            </a:r>
            <a:r>
              <a:rPr lang="en-US" dirty="0"/>
              <a:t> representation: word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14:cNvPr>
              <p14:cNvContentPartPr/>
              <p14:nvPr/>
            </p14:nvContentPartPr>
            <p14:xfrm>
              <a:off x="0" y="901800"/>
              <a:ext cx="11855880" cy="59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92440"/>
                <a:ext cx="118746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730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14:cNvPr>
              <p14:cNvContentPartPr/>
              <p14:nvPr/>
            </p14:nvContentPartPr>
            <p14:xfrm>
              <a:off x="3759120" y="825480"/>
              <a:ext cx="7728480" cy="494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816120"/>
                <a:ext cx="774720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182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4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28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062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Properties of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75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14:cNvPr>
              <p14:cNvContentPartPr/>
              <p14:nvPr/>
            </p14:nvContentPartPr>
            <p14:xfrm>
              <a:off x="762120" y="1809720"/>
              <a:ext cx="9379080" cy="483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" y="1800360"/>
                <a:ext cx="939780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3969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327897" y="348779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14:cNvPr>
              <p14:cNvContentPartPr/>
              <p14:nvPr/>
            </p14:nvContentPartPr>
            <p14:xfrm>
              <a:off x="1333440" y="1758960"/>
              <a:ext cx="981108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1749600"/>
                <a:ext cx="98298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4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989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40894" y="276097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Man:Woman as Boy:Girl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0894" y="3253416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Ottawa:Canada as Nairobi:Kenya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894" y="374585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Big:Bigger as Tall:Taller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894" y="423830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Yen:Japan as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Ruble:Russia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14:cNvPr>
              <p14:cNvContentPartPr/>
              <p14:nvPr/>
            </p14:nvContentPartPr>
            <p14:xfrm>
              <a:off x="1467000" y="990720"/>
              <a:ext cx="6178680" cy="102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640" y="981360"/>
                <a:ext cx="61974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14:cNvPr>
              <p14:cNvContentPartPr/>
              <p14:nvPr/>
            </p14:nvContentPartPr>
            <p14:xfrm>
              <a:off x="825480" y="1542960"/>
              <a:ext cx="5302800" cy="473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120" y="1533600"/>
                <a:ext cx="53215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12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3162486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Embedding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67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Embedding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5935579"/>
            <a:ext cx="1037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practice,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use specialized function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to look up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 embedding.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14:cNvPr>
              <p14:cNvContentPartPr/>
              <p14:nvPr/>
            </p14:nvContentPartPr>
            <p14:xfrm>
              <a:off x="291960" y="495360"/>
              <a:ext cx="1162728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86000"/>
                <a:ext cx="1164600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47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54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889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______.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4343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593557" y="2258646"/>
            <a:ext cx="1314784" cy="4031734"/>
            <a:chOff x="593557" y="2258646"/>
            <a:chExt cx="1314784" cy="4031734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330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038430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want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365248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557" y="435737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glass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557" y="5062268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557" y="576716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4686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4686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4686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31560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31560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31560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blipFill rotWithShape="0">
                <a:blip r:embed="rId21"/>
                <a:stretch>
                  <a:fillRect r="-58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297" y="6480433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2003, A neural probabilistic language model]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14:cNvPr>
              <p14:cNvContentPartPr/>
              <p14:nvPr/>
            </p14:nvContentPartPr>
            <p14:xfrm>
              <a:off x="190440" y="552600"/>
              <a:ext cx="11487600" cy="617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080" y="543240"/>
                <a:ext cx="11506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5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Other context/target pairs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1090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630" y="227202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Context: Last 4 words.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54614" y="310756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4 words on left &amp; right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4614" y="399429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Last 1 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54614" y="4881023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Nearby 1 word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14:cNvPr>
              <p14:cNvContentPartPr/>
              <p14:nvPr/>
            </p14:nvContentPartPr>
            <p14:xfrm>
              <a:off x="1574640" y="844560"/>
              <a:ext cx="10560600" cy="497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835200"/>
                <a:ext cx="1057932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2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Word2Vec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03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Skip-grams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955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800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Efficient estimation of word representations in vector space.]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14:cNvPr>
              <p14:cNvContentPartPr/>
              <p14:nvPr/>
            </p14:nvContentPartPr>
            <p14:xfrm>
              <a:off x="2470320" y="1663560"/>
              <a:ext cx="6216840" cy="505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0960" y="1654200"/>
                <a:ext cx="6235560" cy="50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46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Vocab size = 10,000k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14:cNvPr>
              <p14:cNvContentPartPr/>
              <p14:nvPr/>
            </p14:nvContentPartPr>
            <p14:xfrm>
              <a:off x="1066680" y="1619280"/>
              <a:ext cx="1101132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609920"/>
                <a:ext cx="1103004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14517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with softmax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How to sample the context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blipFill>
                <a:blip r:embed="rId3"/>
                <a:stretch>
                  <a:fillRect l="-2421" t="-15116" r="-15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14:cNvPr>
              <p14:cNvContentPartPr/>
              <p14:nvPr/>
            </p14:nvContentPartPr>
            <p14:xfrm>
              <a:off x="692280" y="1028880"/>
              <a:ext cx="11157120" cy="308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920" y="1019520"/>
                <a:ext cx="1117584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14:cNvPr>
              <p14:cNvContentPartPr/>
              <p14:nvPr/>
            </p14:nvContentPartPr>
            <p14:xfrm>
              <a:off x="1625760" y="1149480"/>
              <a:ext cx="7493040" cy="535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0" y="1140120"/>
                <a:ext cx="7511760" cy="53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3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Negative sampling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96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14:cNvPr>
              <p14:cNvContentPartPr/>
              <p14:nvPr/>
            </p14:nvContentPartPr>
            <p14:xfrm>
              <a:off x="203040" y="1149480"/>
              <a:ext cx="9182520" cy="51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680" y="1140120"/>
                <a:ext cx="920124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1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a new learning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976" y="1185277"/>
            <a:ext cx="110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953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Distributed representation of words and phrases and their compositionality]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14:cNvPr>
              <p14:cNvContentPartPr/>
              <p14:nvPr/>
            </p14:nvContentPartPr>
            <p14:xfrm>
              <a:off x="2666880" y="1009800"/>
              <a:ext cx="77284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7520" y="1000440"/>
                <a:ext cx="77472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2518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577" y="121605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522207" y="1508442"/>
            <a:ext cx="3511483" cy="2185891"/>
            <a:chOff x="8376859" y="2060642"/>
            <a:chExt cx="3660994" cy="3142642"/>
          </a:xfrm>
        </p:grpSpPr>
        <p:sp>
          <p:nvSpPr>
            <p:cNvPr id="7" name="TextBox 6"/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14:cNvPr>
              <p14:cNvContentPartPr/>
              <p14:nvPr/>
            </p14:nvContentPartPr>
            <p14:xfrm>
              <a:off x="907920" y="622440"/>
              <a:ext cx="11144880" cy="612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560" y="613080"/>
                <a:ext cx="1116360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49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Selecting negative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D0E87C-9AC2-48AC-81B7-09F8D27287B2}"/>
              </a:ext>
            </a:extLst>
          </p:cNvPr>
          <p:cNvGrpSpPr/>
          <p:nvPr/>
        </p:nvGrpSpPr>
        <p:grpSpPr>
          <a:xfrm>
            <a:off x="2244975" y="1435133"/>
            <a:ext cx="3511483" cy="2185891"/>
            <a:chOff x="8376859" y="2060642"/>
            <a:chExt cx="3660994" cy="31426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041D9A-881A-4CD3-94E9-45849B8DE375}"/>
                </a:ext>
              </a:extLst>
            </p:cNvPr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8EE6E-0E99-4428-B76C-91FA4860B58D}"/>
                </a:ext>
              </a:extLst>
            </p:cNvPr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066135-08A3-43E1-BEF5-AA280DBDB7DE}"/>
                </a:ext>
              </a:extLst>
            </p:cNvPr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C33FD7-8E32-45E3-B66F-92C814715D73}"/>
                </a:ext>
              </a:extLst>
            </p:cNvPr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73CEE-C6B1-4CF0-847D-B073055F6D59}"/>
                </a:ext>
              </a:extLst>
            </p:cNvPr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DF051-84C7-4D4C-A448-4D14F194FBF5}"/>
                </a:ext>
              </a:extLst>
            </p:cNvPr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886EB1-C3A6-4D24-BBE1-A84F437CF59C}"/>
                </a:ext>
              </a:extLst>
            </p:cNvPr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4707D-93C7-464D-8F8B-8B9F0E41FFB6}"/>
                </a:ext>
              </a:extLst>
            </p:cNvPr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D8C31-4210-460E-91EC-6C13DB098DB3}"/>
                </a:ext>
              </a:extLst>
            </p:cNvPr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3F5E92-E546-46D8-BEC5-CC875F401D99}"/>
                </a:ext>
              </a:extLst>
            </p:cNvPr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FE1E94-ED42-4523-A097-8F2F47E7723B}"/>
                </a:ext>
              </a:extLst>
            </p:cNvPr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170E36-49E7-42CD-93CA-F1B5287451CE}"/>
                </a:ext>
              </a:extLst>
            </p:cNvPr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3CEFFB-5B18-4256-830D-0CF6D7A4C60A}"/>
                </a:ext>
              </a:extLst>
            </p:cNvPr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431213-9AAC-4093-9BE4-2E1200A6C500}"/>
                    </a:ext>
                  </a:extLst>
                </p:cNvPr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9CBA2F-DF36-4319-9DB2-28E52183FC9B}"/>
                    </a:ext>
                  </a:extLst>
                </p:cNvPr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A818E42-3336-4C3B-8182-ABE5BA8375E3}"/>
                    </a:ext>
                  </a:extLst>
                </p:cNvPr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EC9210-F4F5-4D2A-B343-69D13017C6B5}"/>
                    </a:ext>
                  </a:extLst>
                </p:cNvPr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ABD869-3BA0-46DF-B201-AE899A2C3ACD}"/>
                    </a:ext>
                  </a:extLst>
                </p:cNvPr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14:cNvPr>
              <p14:cNvContentPartPr/>
              <p14:nvPr/>
            </p14:nvContentPartPr>
            <p14:xfrm>
              <a:off x="2139840" y="876240"/>
              <a:ext cx="7658640" cy="483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480" y="866880"/>
                <a:ext cx="7677360" cy="48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37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GloVe</a:t>
            </a:r>
            <a:r>
              <a:rPr lang="en-US" sz="6600" dirty="0"/>
              <a:t> word vectors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471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GloVe</a:t>
            </a:r>
            <a:r>
              <a:rPr lang="en-US" dirty="0"/>
              <a:t> (global vectors for word representation)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3742" y="1508443"/>
            <a:ext cx="11392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[Pennington et. al., 2014.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GloVe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: Global vectors for word representation]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14:cNvPr>
              <p14:cNvContentPartPr/>
              <p14:nvPr/>
            </p14:nvContentPartPr>
            <p14:xfrm>
              <a:off x="2133720" y="2095560"/>
              <a:ext cx="8096400" cy="454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467CCC-6DBD-40B7-8430-8D2A2C56B8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4360" y="2086200"/>
                <a:ext cx="8115120" cy="45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080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14:cNvPr>
              <p14:cNvContentPartPr/>
              <p14:nvPr/>
            </p14:nvContentPartPr>
            <p14:xfrm>
              <a:off x="1003320" y="584280"/>
              <a:ext cx="104014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901B9A-F457-418B-BE92-0D72FA400C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960" y="574920"/>
                <a:ext cx="104202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0357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59303" cy="1325563"/>
          </a:xfrm>
        </p:spPr>
        <p:txBody>
          <a:bodyPr anchor="t"/>
          <a:lstStyle/>
          <a:p>
            <a:r>
              <a:rPr lang="en-US" dirty="0"/>
              <a:t>A note on the featurization view of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inimize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10,000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80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,000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b="0" i="1" smtClean="0">
                                                <a:latin typeface="Cambria Math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43" y="5169113"/>
                <a:ext cx="9069021" cy="705899"/>
              </a:xfrm>
              <a:prstGeom prst="rect">
                <a:avLst/>
              </a:prstGeom>
              <a:blipFill rotWithShape="0">
                <a:blip r:embed="rId2"/>
                <a:stretch>
                  <a:fillRect l="-134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509164" y="1434923"/>
            <a:ext cx="5421848" cy="3015102"/>
            <a:chOff x="621671" y="1010001"/>
            <a:chExt cx="8272196" cy="5226449"/>
          </a:xfrm>
        </p:grpSpPr>
        <p:grpSp>
          <p:nvGrpSpPr>
            <p:cNvPr id="67" name="Group 66"/>
            <p:cNvGrpSpPr/>
            <p:nvPr/>
          </p:nvGrpSpPr>
          <p:grpSpPr>
            <a:xfrm>
              <a:off x="621671" y="1685056"/>
              <a:ext cx="8272196" cy="4551394"/>
              <a:chOff x="650929" y="1830823"/>
              <a:chExt cx="8272196" cy="455139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650929" y="2554134"/>
                <a:ext cx="827219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1828800" y="183082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5536171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77254" y="101000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15506" y="101000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97919" y="101000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88205" y="2376775"/>
            <a:ext cx="824265" cy="1684340"/>
            <a:chOff x="3238766" y="2404426"/>
            <a:chExt cx="824265" cy="1684340"/>
          </a:xfrm>
        </p:grpSpPr>
        <p:sp>
          <p:nvSpPr>
            <p:cNvPr id="77" name="TextBox 76"/>
            <p:cNvSpPr txBox="1"/>
            <p:nvPr/>
          </p:nvSpPr>
          <p:spPr>
            <a:xfrm>
              <a:off x="3238766" y="2404426"/>
              <a:ext cx="597286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38766" y="2830643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38766" y="3329695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38766" y="3786924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20581" y="2361070"/>
            <a:ext cx="598311" cy="1669986"/>
            <a:chOff x="4344733" y="2404426"/>
            <a:chExt cx="598311" cy="16699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404426"/>
                  <a:ext cx="598311" cy="30184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2222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733" y="2816289"/>
                  <a:ext cx="598311" cy="30184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2121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4344733" y="3315341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44733" y="3772570"/>
              <a:ext cx="526620" cy="3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78623" y="2358625"/>
            <a:ext cx="936475" cy="1668399"/>
            <a:chOff x="1205494" y="2358625"/>
            <a:chExt cx="936475" cy="1668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358625"/>
                  <a:ext cx="73289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494" y="2776307"/>
                  <a:ext cx="936475" cy="2973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/>
            <p:cNvSpPr txBox="1"/>
            <p:nvPr/>
          </p:nvSpPr>
          <p:spPr>
            <a:xfrm>
              <a:off x="1205494" y="327821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205494" y="3729661"/>
              <a:ext cx="824265" cy="297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5483" y="2352634"/>
            <a:ext cx="920813" cy="1692944"/>
            <a:chOff x="2398298" y="2364826"/>
            <a:chExt cx="920813" cy="1692944"/>
          </a:xfrm>
        </p:grpSpPr>
        <p:sp>
          <p:nvSpPr>
            <p:cNvPr id="100" name="TextBox 99"/>
            <p:cNvSpPr txBox="1"/>
            <p:nvPr/>
          </p:nvSpPr>
          <p:spPr>
            <a:xfrm>
              <a:off x="2410173" y="2364826"/>
              <a:ext cx="367408" cy="435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98298" y="2802963"/>
              <a:ext cx="920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398298" y="329063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398298" y="3760183"/>
              <a:ext cx="824265" cy="2975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16608" y="2348749"/>
            <a:ext cx="123142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Gender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6608" y="2803075"/>
            <a:ext cx="994183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Royal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6608" y="3257401"/>
            <a:ext cx="726481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16608" y="3711728"/>
            <a:ext cx="873957" cy="3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Food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14:cNvPr>
              <p14:cNvContentPartPr/>
              <p14:nvPr/>
            </p14:nvContentPartPr>
            <p14:xfrm>
              <a:off x="25560" y="1111320"/>
              <a:ext cx="11131920" cy="561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92C026-236B-4387-8E29-9A834F494E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00" y="1101960"/>
                <a:ext cx="1115064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05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B9AE-753C-334F-B38F-C97453CA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AC09D-9C5F-4D4B-9D1B-59523B12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20" t="18492" r="7940" b="26526"/>
          <a:stretch/>
        </p:blipFill>
        <p:spPr>
          <a:xfrm>
            <a:off x="-3212" y="0"/>
            <a:ext cx="12117408" cy="6817834"/>
          </a:xfrm>
        </p:spPr>
      </p:pic>
    </p:spTree>
    <p:extLst>
      <p:ext uri="{BB962C8B-B14F-4D97-AF65-F5344CB8AC3E}">
        <p14:creationId xmlns:p14="http://schemas.microsoft.com/office/powerpoint/2010/main" val="4187565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A9A6-EFFD-244C-B91B-5235AC3B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49588-BA82-7148-A16F-2F38B9CD1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95617"/>
            <a:ext cx="12158968" cy="6820565"/>
          </a:xfrm>
        </p:spPr>
      </p:pic>
    </p:spTree>
    <p:extLst>
      <p:ext uri="{BB962C8B-B14F-4D97-AF65-F5344CB8AC3E}">
        <p14:creationId xmlns:p14="http://schemas.microsoft.com/office/powerpoint/2010/main" val="1453471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5E0-AA9E-6F46-B376-810636C4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3A1118-519B-FE4B-B2FD-FD33C3F87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57076"/>
            <a:ext cx="12036392" cy="6915076"/>
          </a:xfrm>
        </p:spPr>
      </p:pic>
    </p:spTree>
    <p:extLst>
      <p:ext uri="{BB962C8B-B14F-4D97-AF65-F5344CB8AC3E}">
        <p14:creationId xmlns:p14="http://schemas.microsoft.com/office/powerpoint/2010/main" val="97188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14:cNvPr>
              <p14:cNvContentPartPr/>
              <p14:nvPr/>
            </p14:nvContentPartPr>
            <p14:xfrm>
              <a:off x="222120" y="203040"/>
              <a:ext cx="11475000" cy="64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193680"/>
                <a:ext cx="1149372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776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4020F-FA59-FC45-8675-88516D92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06FDD-0A89-D54E-A0B9-D5740A1B4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0"/>
            <a:ext cx="12073208" cy="6858000"/>
          </a:xfrm>
        </p:spPr>
      </p:pic>
    </p:spTree>
    <p:extLst>
      <p:ext uri="{BB962C8B-B14F-4D97-AF65-F5344CB8AC3E}">
        <p14:creationId xmlns:p14="http://schemas.microsoft.com/office/powerpoint/2010/main" val="3024478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22A6D-85AB-5F49-B9C8-D008D46B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4D2F4-FDA1-A34D-B31B-542A47A45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39"/>
          <a:stretch/>
        </p:blipFill>
        <p:spPr>
          <a:xfrm>
            <a:off x="94551" y="-155106"/>
            <a:ext cx="12019645" cy="7013106"/>
          </a:xfrm>
        </p:spPr>
      </p:pic>
    </p:spTree>
    <p:extLst>
      <p:ext uri="{BB962C8B-B14F-4D97-AF65-F5344CB8AC3E}">
        <p14:creationId xmlns:p14="http://schemas.microsoft.com/office/powerpoint/2010/main" val="3138022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AF66-6F90-1A41-918D-E7039822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7A3F8-6C33-6343-8457-A7883EB0E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808"/>
            <a:ext cx="12260146" cy="6762383"/>
          </a:xfrm>
        </p:spPr>
      </p:pic>
    </p:spTree>
    <p:extLst>
      <p:ext uri="{BB962C8B-B14F-4D97-AF65-F5344CB8AC3E}">
        <p14:creationId xmlns:p14="http://schemas.microsoft.com/office/powerpoint/2010/main" val="1693690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46B0-495F-FC4A-AD11-5A854245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AE11F-3BF9-5843-B230-3996760CA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1" y="95617"/>
            <a:ext cx="12172289" cy="6762383"/>
          </a:xfrm>
        </p:spPr>
      </p:pic>
    </p:spTree>
    <p:extLst>
      <p:ext uri="{BB962C8B-B14F-4D97-AF65-F5344CB8AC3E}">
        <p14:creationId xmlns:p14="http://schemas.microsoft.com/office/powerpoint/2010/main" val="2798116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6718-706C-974D-99EC-03DD125B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B675F-7B52-6B43-B53F-63169471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7" y="0"/>
            <a:ext cx="11965849" cy="6858000"/>
          </a:xfrm>
        </p:spPr>
      </p:pic>
    </p:spTree>
    <p:extLst>
      <p:ext uri="{BB962C8B-B14F-4D97-AF65-F5344CB8AC3E}">
        <p14:creationId xmlns:p14="http://schemas.microsoft.com/office/powerpoint/2010/main" val="3046940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D945-1B25-5545-896F-004E07BE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8B068-ABC8-2B40-889F-2B36A8B34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" y="-1"/>
            <a:ext cx="12098103" cy="6762383"/>
          </a:xfrm>
        </p:spPr>
      </p:pic>
    </p:spTree>
    <p:extLst>
      <p:ext uri="{BB962C8B-B14F-4D97-AF65-F5344CB8AC3E}">
        <p14:creationId xmlns:p14="http://schemas.microsoft.com/office/powerpoint/2010/main" val="754229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5534-4D04-AB49-ADB3-10DDCDB0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D50FC-8D4B-0443-B331-7C58D70E7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617"/>
            <a:ext cx="12204375" cy="6046839"/>
          </a:xfrm>
        </p:spPr>
      </p:pic>
    </p:spTree>
    <p:extLst>
      <p:ext uri="{BB962C8B-B14F-4D97-AF65-F5344CB8AC3E}">
        <p14:creationId xmlns:p14="http://schemas.microsoft.com/office/powerpoint/2010/main" val="30682641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E045-56F1-F345-91BE-075AFA2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DCDE9-733F-C24B-B0CF-F1081AA25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82174"/>
            <a:ext cx="12114196" cy="6693652"/>
          </a:xfrm>
        </p:spPr>
      </p:pic>
    </p:spTree>
    <p:extLst>
      <p:ext uri="{BB962C8B-B14F-4D97-AF65-F5344CB8AC3E}">
        <p14:creationId xmlns:p14="http://schemas.microsoft.com/office/powerpoint/2010/main" val="1409299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3D0C-1024-3945-8CF8-D058E9D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D9EE36-5FB2-1E4D-BB69-6EA72858B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616"/>
            <a:ext cx="12130188" cy="6762383"/>
          </a:xfrm>
        </p:spPr>
      </p:pic>
    </p:spTree>
    <p:extLst>
      <p:ext uri="{BB962C8B-B14F-4D97-AF65-F5344CB8AC3E}">
        <p14:creationId xmlns:p14="http://schemas.microsoft.com/office/powerpoint/2010/main" val="2444014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80B2-FFC7-764D-8632-E2D8D7B4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599E0-EE5D-F84A-B0CF-4909D1966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799" y="560439"/>
            <a:ext cx="12277597" cy="6297561"/>
          </a:xfrm>
        </p:spPr>
      </p:pic>
    </p:spTree>
    <p:extLst>
      <p:ext uri="{BB962C8B-B14F-4D97-AF65-F5344CB8AC3E}">
        <p14:creationId xmlns:p14="http://schemas.microsoft.com/office/powerpoint/2010/main" val="292119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14:cNvPr>
              <p14:cNvContentPartPr/>
              <p14:nvPr/>
            </p14:nvContentPartPr>
            <p14:xfrm>
              <a:off x="463680" y="235080"/>
              <a:ext cx="10033200" cy="661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225720"/>
                <a:ext cx="10051920" cy="66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1854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0211-5484-E74A-8BF1-D462C707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3F9E73-D8D9-B842-99BE-77C208B6A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8878" y="0"/>
            <a:ext cx="12349756" cy="6858000"/>
          </a:xfrm>
        </p:spPr>
      </p:pic>
    </p:spTree>
    <p:extLst>
      <p:ext uri="{BB962C8B-B14F-4D97-AF65-F5344CB8AC3E}">
        <p14:creationId xmlns:p14="http://schemas.microsoft.com/office/powerpoint/2010/main" val="2384502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CDDA-D7C0-8B49-BD6E-C953A4C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67F11-43F1-5049-A69F-C6578A4CA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58995"/>
            <a:ext cx="12052052" cy="6954113"/>
          </a:xfrm>
        </p:spPr>
      </p:pic>
    </p:spTree>
    <p:extLst>
      <p:ext uri="{BB962C8B-B14F-4D97-AF65-F5344CB8AC3E}">
        <p14:creationId xmlns:p14="http://schemas.microsoft.com/office/powerpoint/2010/main" val="2856829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495E-449D-3D48-9764-6D89FC443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EE371-3127-3B48-89F5-59D02BE4A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2" y="-119009"/>
            <a:ext cx="12114196" cy="7096018"/>
          </a:xfrm>
        </p:spPr>
      </p:pic>
    </p:spTree>
    <p:extLst>
      <p:ext uri="{BB962C8B-B14F-4D97-AF65-F5344CB8AC3E}">
        <p14:creationId xmlns:p14="http://schemas.microsoft.com/office/powerpoint/2010/main" val="4208429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4DA0-522D-3440-882F-DD6FA5D0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83B8E-FEB0-CC4C-8347-3F0A6FA3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1"/>
            <a:ext cx="12146028" cy="6762383"/>
          </a:xfrm>
        </p:spPr>
      </p:pic>
    </p:spTree>
    <p:extLst>
      <p:ext uri="{BB962C8B-B14F-4D97-AF65-F5344CB8AC3E}">
        <p14:creationId xmlns:p14="http://schemas.microsoft.com/office/powerpoint/2010/main" val="4068862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8585-70F7-A848-BEAA-BBFC9DEB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A3DBE-BE24-3F4E-B643-FEF632296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593" y="-202637"/>
            <a:ext cx="12243593" cy="7340856"/>
          </a:xfrm>
        </p:spPr>
      </p:pic>
    </p:spTree>
    <p:extLst>
      <p:ext uri="{BB962C8B-B14F-4D97-AF65-F5344CB8AC3E}">
        <p14:creationId xmlns:p14="http://schemas.microsoft.com/office/powerpoint/2010/main" val="3572745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837C-D8D6-F042-9761-8C5467BE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5C30910-82EC-5A4F-92DA-BC3BF2099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9041"/>
            <a:ext cx="12036392" cy="6876082"/>
          </a:xfrm>
        </p:spPr>
      </p:pic>
    </p:spTree>
    <p:extLst>
      <p:ext uri="{BB962C8B-B14F-4D97-AF65-F5344CB8AC3E}">
        <p14:creationId xmlns:p14="http://schemas.microsoft.com/office/powerpoint/2010/main" val="15055521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C20D-CD11-4C43-AF5E-1D46EAC5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4EA5E4-274D-AF48-A2F9-36F252D3F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31" y="95617"/>
            <a:ext cx="12117827" cy="6666766"/>
          </a:xfrm>
        </p:spPr>
      </p:pic>
    </p:spTree>
    <p:extLst>
      <p:ext uri="{BB962C8B-B14F-4D97-AF65-F5344CB8AC3E}">
        <p14:creationId xmlns:p14="http://schemas.microsoft.com/office/powerpoint/2010/main" val="2198491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7966-2932-E74F-82CE-B765BCF06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6959C-1AAA-DB4D-A849-EC975F675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14350"/>
            <a:ext cx="12036392" cy="6872350"/>
          </a:xfrm>
        </p:spPr>
      </p:pic>
    </p:spTree>
    <p:extLst>
      <p:ext uri="{BB962C8B-B14F-4D97-AF65-F5344CB8AC3E}">
        <p14:creationId xmlns:p14="http://schemas.microsoft.com/office/powerpoint/2010/main" val="28579228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1BFA-1F3E-1744-99C2-34B3E68D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B6D53-6491-F14A-AFC7-A0EFBF588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923" y="47808"/>
            <a:ext cx="12251845" cy="6762383"/>
          </a:xfrm>
        </p:spPr>
      </p:pic>
    </p:spTree>
    <p:extLst>
      <p:ext uri="{BB962C8B-B14F-4D97-AF65-F5344CB8AC3E}">
        <p14:creationId xmlns:p14="http://schemas.microsoft.com/office/powerpoint/2010/main" val="33278633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56F7-437B-894F-8524-63761153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EA5CD-2014-7449-B1C0-FCE361B54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433"/>
            <a:ext cx="12114196" cy="6826567"/>
          </a:xfrm>
        </p:spPr>
      </p:pic>
    </p:spTree>
    <p:extLst>
      <p:ext uri="{BB962C8B-B14F-4D97-AF65-F5344CB8AC3E}">
        <p14:creationId xmlns:p14="http://schemas.microsoft.com/office/powerpoint/2010/main" val="140301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14:cNvPr>
              <p14:cNvContentPartPr/>
              <p14:nvPr/>
            </p14:nvContentPartPr>
            <p14:xfrm>
              <a:off x="260280" y="666720"/>
              <a:ext cx="11741760" cy="53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" y="657360"/>
                <a:ext cx="1176048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925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744F-4E10-8C4A-8915-0EC3526C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3E094F-CEDB-AB4C-AF60-7CD8C5580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-58594"/>
            <a:ext cx="12065035" cy="6916594"/>
          </a:xfrm>
        </p:spPr>
      </p:pic>
    </p:spTree>
    <p:extLst>
      <p:ext uri="{BB962C8B-B14F-4D97-AF65-F5344CB8AC3E}">
        <p14:creationId xmlns:p14="http://schemas.microsoft.com/office/powerpoint/2010/main" val="32037553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969E-CB49-9144-9FD1-874FD8A6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EEC80-CE21-8740-BC71-EEA07CFBA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530942"/>
            <a:ext cx="12108673" cy="6231441"/>
          </a:xfrm>
        </p:spPr>
      </p:pic>
    </p:spTree>
    <p:extLst>
      <p:ext uri="{BB962C8B-B14F-4D97-AF65-F5344CB8AC3E}">
        <p14:creationId xmlns:p14="http://schemas.microsoft.com/office/powerpoint/2010/main" val="2979091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A611-7BB5-3843-8060-D3190D59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2CFED-4E2E-E74A-8B7F-5F249BBE9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" y="545690"/>
            <a:ext cx="12182606" cy="6216693"/>
          </a:xfrm>
        </p:spPr>
      </p:pic>
    </p:spTree>
    <p:extLst>
      <p:ext uri="{BB962C8B-B14F-4D97-AF65-F5344CB8AC3E}">
        <p14:creationId xmlns:p14="http://schemas.microsoft.com/office/powerpoint/2010/main" val="12160515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CDBB-97EC-BF4E-B634-A5646A52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202FAD-7C83-6445-83AD-1AD5ECF49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" y="656551"/>
            <a:ext cx="12172186" cy="6105832"/>
          </a:xfrm>
        </p:spPr>
      </p:pic>
    </p:spTree>
    <p:extLst>
      <p:ext uri="{BB962C8B-B14F-4D97-AF65-F5344CB8AC3E}">
        <p14:creationId xmlns:p14="http://schemas.microsoft.com/office/powerpoint/2010/main" val="2338266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27F6-E179-AE45-8C0F-0536CE66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A9DC4-2F6F-2842-B657-D1FA35B31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3" y="545690"/>
            <a:ext cx="12131094" cy="6216693"/>
          </a:xfrm>
        </p:spPr>
      </p:pic>
    </p:spTree>
    <p:extLst>
      <p:ext uri="{BB962C8B-B14F-4D97-AF65-F5344CB8AC3E}">
        <p14:creationId xmlns:p14="http://schemas.microsoft.com/office/powerpoint/2010/main" val="1891605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CE12-BD81-2648-B8C0-5B7B165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57C456-67F5-7245-88A7-F77931E2F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991" y="819183"/>
            <a:ext cx="12255991" cy="4744685"/>
          </a:xfrm>
        </p:spPr>
      </p:pic>
    </p:spTree>
    <p:extLst>
      <p:ext uri="{BB962C8B-B14F-4D97-AF65-F5344CB8AC3E}">
        <p14:creationId xmlns:p14="http://schemas.microsoft.com/office/powerpoint/2010/main" val="10438663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3B70-B443-2141-AE17-D97FB70A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CAD115-D0E0-D44F-B549-DED36D0BF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101" y="0"/>
            <a:ext cx="12246202" cy="6315485"/>
          </a:xfrm>
        </p:spPr>
      </p:pic>
    </p:spTree>
    <p:extLst>
      <p:ext uri="{BB962C8B-B14F-4D97-AF65-F5344CB8AC3E}">
        <p14:creationId xmlns:p14="http://schemas.microsoft.com/office/powerpoint/2010/main" val="8484552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6994-B724-4644-8A91-1D156351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1C08E3-F2E4-2345-A0C3-2901C222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4" y="0"/>
            <a:ext cx="12036392" cy="6861262"/>
          </a:xfrm>
        </p:spPr>
      </p:pic>
    </p:spTree>
    <p:extLst>
      <p:ext uri="{BB962C8B-B14F-4D97-AF65-F5344CB8AC3E}">
        <p14:creationId xmlns:p14="http://schemas.microsoft.com/office/powerpoint/2010/main" val="2628374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4B06-2824-654A-A8BE-6A8A87F7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047EB-9C89-D04E-AEC9-EE12A644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866" y="0"/>
            <a:ext cx="12341731" cy="6858000"/>
          </a:xfrm>
        </p:spPr>
      </p:pic>
    </p:spTree>
    <p:extLst>
      <p:ext uri="{BB962C8B-B14F-4D97-AF65-F5344CB8AC3E}">
        <p14:creationId xmlns:p14="http://schemas.microsoft.com/office/powerpoint/2010/main" val="3440010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AD1C-B88C-EC4D-8558-D2CC884C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D677A-941C-6D4B-A8A8-C3E6865F6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7466" cy="5828788"/>
          </a:xfrm>
        </p:spPr>
      </p:pic>
    </p:spTree>
    <p:extLst>
      <p:ext uri="{BB962C8B-B14F-4D97-AF65-F5344CB8AC3E}">
        <p14:creationId xmlns:p14="http://schemas.microsoft.com/office/powerpoint/2010/main" val="2360404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6695</TotalTime>
  <Words>1917</Words>
  <Application>Microsoft Macintosh PowerPoint</Application>
  <PresentationFormat>Widescreen</PresentationFormat>
  <Paragraphs>741</Paragraphs>
  <Slides>109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Motivating example</vt:lpstr>
      <vt:lpstr>Representing words</vt:lpstr>
      <vt:lpstr>Representing words</vt:lpstr>
      <vt:lpstr>Why not a standard network?</vt:lpstr>
      <vt:lpstr>Recurrent Neural Networks</vt:lpstr>
      <vt:lpstr>Forward Propagation</vt:lpstr>
      <vt:lpstr>Simplified RNN notation</vt:lpstr>
      <vt:lpstr>Forward propagation and backpropagation</vt:lpstr>
      <vt:lpstr>PowerPoint Presentation</vt:lpstr>
      <vt:lpstr>Examples of sequence data</vt:lpstr>
      <vt:lpstr>PowerPoint Presentation</vt:lpstr>
      <vt:lpstr>PowerPoint Presentation</vt:lpstr>
      <vt:lpstr>PowerPoint Presentation</vt:lpstr>
      <vt:lpstr>What is language modelling?</vt:lpstr>
      <vt:lpstr>PowerPoint Presentation</vt:lpstr>
      <vt:lpstr>PowerPoint Presentation</vt:lpstr>
      <vt:lpstr>Recurrent Neural Networks</vt:lpstr>
      <vt:lpstr>Sampling a sequence from a trained RNN</vt:lpstr>
      <vt:lpstr>PowerPoint Presentation</vt:lpstr>
      <vt:lpstr>PowerPoint Presentation</vt:lpstr>
      <vt:lpstr>Recurrent Neural Networks</vt:lpstr>
      <vt:lpstr>Vanishing gradients with RNNs</vt:lpstr>
      <vt:lpstr>Recurrent Neural Networks</vt:lpstr>
      <vt:lpstr>RNN unit</vt:lpstr>
      <vt:lpstr>GRU (simplified)</vt:lpstr>
      <vt:lpstr>Full GRU</vt:lpstr>
      <vt:lpstr>Recurrent Neural Networks</vt:lpstr>
      <vt:lpstr>GRU and LSTM</vt:lpstr>
      <vt:lpstr>LSTM units</vt:lpstr>
      <vt:lpstr>PowerPoint Presentation</vt:lpstr>
      <vt:lpstr>Recurrent Neural Networks</vt:lpstr>
      <vt:lpstr>Getting information from the future</vt:lpstr>
      <vt:lpstr>PowerPoint Presentation</vt:lpstr>
      <vt:lpstr>Recurrent Neural Networks</vt:lpstr>
      <vt:lpstr>Deep RNN example</vt:lpstr>
      <vt:lpstr>NLP and Word Embeddings</vt:lpstr>
      <vt:lpstr>Word representation</vt:lpstr>
      <vt:lpstr>Featurized representation: word embedding</vt:lpstr>
      <vt:lpstr>Visualizing word embeddings</vt:lpstr>
      <vt:lpstr>NLP and Word Embeddings</vt:lpstr>
      <vt:lpstr>Named entity recognition example</vt:lpstr>
      <vt:lpstr>Transfer learning and word embeddings</vt:lpstr>
      <vt:lpstr>Relation to face encoding </vt:lpstr>
      <vt:lpstr>NLP and Word Embeddings</vt:lpstr>
      <vt:lpstr>Analogies</vt:lpstr>
      <vt:lpstr>Analogies using word vectors</vt:lpstr>
      <vt:lpstr>Cosine similarity</vt:lpstr>
      <vt:lpstr>NLP and Word Embeddings</vt:lpstr>
      <vt:lpstr>Embedding matrix</vt:lpstr>
      <vt:lpstr>NLP and Word Embeddings</vt:lpstr>
      <vt:lpstr>Neural language model</vt:lpstr>
      <vt:lpstr>Other context/target pairs</vt:lpstr>
      <vt:lpstr>NLP and Word Embeddings</vt:lpstr>
      <vt:lpstr>Skip-grams</vt:lpstr>
      <vt:lpstr>Model</vt:lpstr>
      <vt:lpstr>Problems with softmax classification</vt:lpstr>
      <vt:lpstr>NLP and Word Embeddings</vt:lpstr>
      <vt:lpstr>Defining a new learning problem</vt:lpstr>
      <vt:lpstr>Model</vt:lpstr>
      <vt:lpstr>Selecting negative examples</vt:lpstr>
      <vt:lpstr>NLP and Word Embeddings</vt:lpstr>
      <vt:lpstr>GloVe (global vectors for word representation)</vt:lpstr>
      <vt:lpstr>Model</vt:lpstr>
      <vt:lpstr>A note on the featurization view of word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Microsoft Office User</cp:lastModifiedBy>
  <cp:revision>278</cp:revision>
  <dcterms:created xsi:type="dcterms:W3CDTF">2017-07-10T20:19:53Z</dcterms:created>
  <dcterms:modified xsi:type="dcterms:W3CDTF">2019-04-29T01:07:14Z</dcterms:modified>
</cp:coreProperties>
</file>